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61" r:id="rId5"/>
    <p:sldId id="262" r:id="rId6"/>
    <p:sldId id="258" r:id="rId7"/>
    <p:sldId id="259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3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AD5A-B350-4068-8DF3-836F80329B48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2122E-0E59-4CD1-8AB1-B5612B588A4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AD5A-B350-4068-8DF3-836F80329B48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2122E-0E59-4CD1-8AB1-B5612B588A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AD5A-B350-4068-8DF3-836F80329B48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2122E-0E59-4CD1-8AB1-B5612B588A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AD5A-B350-4068-8DF3-836F80329B48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2122E-0E59-4CD1-8AB1-B5612B588A4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AD5A-B350-4068-8DF3-836F80329B48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2122E-0E59-4CD1-8AB1-B5612B588A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AD5A-B350-4068-8DF3-836F80329B48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2122E-0E59-4CD1-8AB1-B5612B588A4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AD5A-B350-4068-8DF3-836F80329B48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2122E-0E59-4CD1-8AB1-B5612B588A4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AD5A-B350-4068-8DF3-836F80329B48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2122E-0E59-4CD1-8AB1-B5612B588A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AD5A-B350-4068-8DF3-836F80329B48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2122E-0E59-4CD1-8AB1-B5612B588A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AD5A-B350-4068-8DF3-836F80329B48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2122E-0E59-4CD1-8AB1-B5612B588A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AD5A-B350-4068-8DF3-836F80329B48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2122E-0E59-4CD1-8AB1-B5612B588A4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C00AD5A-B350-4068-8DF3-836F80329B48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592122E-0E59-4CD1-8AB1-B5612B588A4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38200" y="381000"/>
            <a:ext cx="7175351" cy="4648200"/>
          </a:xfrm>
        </p:spPr>
        <p:txBody>
          <a:bodyPr/>
          <a:lstStyle/>
          <a:p>
            <a:pPr marL="182880" indent="0">
              <a:buNone/>
            </a:pPr>
            <a:r>
              <a:rPr lang="ru-RU" sz="3400" dirty="0">
                <a:effectLst/>
              </a:rPr>
              <a:t>Выборочное изложение по произведению А.С. Пушкина «Дубровский»</a:t>
            </a:r>
            <a:endParaRPr lang="ru-RU" sz="34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704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76200"/>
            <a:ext cx="7391400" cy="1143000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Памятка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для учащихся «Как писать выборочное изложение</a:t>
            </a:r>
            <a:r>
              <a:rPr lang="ru-RU" sz="2000" dirty="0"/>
              <a:t>»</a:t>
            </a:r>
            <a:r>
              <a:rPr lang="ru-RU" sz="1800" dirty="0"/>
              <a:t/>
            </a:r>
            <a:br>
              <a:rPr lang="ru-RU" sz="1800" dirty="0"/>
            </a:b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6200" y="533400"/>
            <a:ext cx="8839200" cy="6096000"/>
          </a:xfrm>
        </p:spPr>
        <p:txBody>
          <a:bodyPr>
            <a:normAutofit fontScale="25000" lnSpcReduction="20000"/>
          </a:bodyPr>
          <a:lstStyle/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Прослушайте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текст.</a:t>
            </a:r>
          </a:p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После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8000" b="1" i="1" dirty="0">
                <a:latin typeface="Times New Roman" pitchFamily="18" charset="0"/>
                <a:cs typeface="Times New Roman" pitchFamily="18" charset="0"/>
              </a:rPr>
              <a:t>первого чтения</a:t>
            </a:r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текста выполните следующие шаги:</a:t>
            </a:r>
          </a:p>
          <a:p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Определите тему текста (о чем текст?).</a:t>
            </a:r>
          </a:p>
          <a:p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Сформулируйте основную мысль (чему учит текст?).</a:t>
            </a:r>
          </a:p>
          <a:p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3) Прослушайте текст во </a:t>
            </a:r>
            <a:r>
              <a:rPr lang="ru-RU" sz="8000" b="1" i="1" dirty="0">
                <a:latin typeface="Times New Roman" pitchFamily="18" charset="0"/>
                <a:cs typeface="Times New Roman" pitchFamily="18" charset="0"/>
              </a:rPr>
              <a:t>второй раз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Определите стиль текста и тип речи, особенности построения текста ( в описании – предмет речи и его значимые, существенные признаки).</a:t>
            </a:r>
          </a:p>
          <a:p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Составьте подробный план</a:t>
            </a:r>
          </a:p>
          <a:p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Работая с подробным планом текста, отметьте в нем существенное и подробности в каждой части. Определите способ сокращения текста (выбор героя, о котором будете писать).</a:t>
            </a:r>
          </a:p>
          <a:p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4) Обязательно обратите внимание на орфографические, пунктуационные и стилевые особенности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текста.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5) Прослушайте текст </a:t>
            </a:r>
            <a:r>
              <a:rPr lang="ru-RU" sz="8000" b="1" i="1" dirty="0">
                <a:latin typeface="Times New Roman" pitchFamily="18" charset="0"/>
                <a:cs typeface="Times New Roman" pitchFamily="18" charset="0"/>
              </a:rPr>
              <a:t>в третий раз.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6) Помните о главном условии: вы должны передать содержание выбранной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микротемы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7) Объём изложения – не менее 80 слов.</a:t>
            </a:r>
          </a:p>
          <a:p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8) Пишите изложение аккуратно, разборчивым почерком.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509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81000" y="457200"/>
            <a:ext cx="7848600" cy="5410200"/>
          </a:xfrm>
        </p:spPr>
        <p:txBody>
          <a:bodyPr>
            <a:normAutofit fontScale="92500" lnSpcReduction="10000"/>
          </a:bodyPr>
          <a:lstStyle/>
          <a:p>
            <a:pPr marL="45720" indent="0" algn="just">
              <a:buNone/>
            </a:pPr>
            <a:r>
              <a:rPr lang="en-US" dirty="0" smtClean="0"/>
              <a:t>   </a:t>
            </a:r>
            <a:r>
              <a:rPr lang="ru-RU" dirty="0" smtClean="0"/>
              <a:t>Выехав </a:t>
            </a:r>
            <a:r>
              <a:rPr lang="ru-RU" dirty="0"/>
              <a:t>из деревни, поднялись они на гору, и Владимир увидел березовую рощу, и влево на открытом месте серенький домик с красной кровлею; сердце в нем забилось; перед собою видел он </a:t>
            </a:r>
            <a:r>
              <a:rPr lang="ru-RU" dirty="0" err="1"/>
              <a:t>Кистеневку</a:t>
            </a:r>
            <a:r>
              <a:rPr lang="ru-RU" dirty="0"/>
              <a:t> и бедный дом своего отца. </a:t>
            </a:r>
            <a:r>
              <a:rPr lang="en-US" dirty="0" smtClean="0"/>
              <a:t>        </a:t>
            </a:r>
            <a:r>
              <a:rPr lang="ru-RU" dirty="0" smtClean="0"/>
              <a:t>       </a:t>
            </a:r>
          </a:p>
          <a:p>
            <a:pPr marL="4572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Через </a:t>
            </a:r>
            <a:r>
              <a:rPr lang="ru-RU" dirty="0"/>
              <a:t>10 минут въехал он на барский двор. Он смотрел вокруг себя с волнением неописанным. 12 лет не видал он своей родины. Березки, которые при нем только что были посажены около забора, выросли и стали теперь высокими ветвистыми деревьями. Двор, некогда украшенный тремя правильными цветниками, меж коими шла широкая дорога, тщательно выметаемая, обращен был в </a:t>
            </a:r>
            <a:r>
              <a:rPr lang="ru-RU" dirty="0" smtClean="0"/>
              <a:t>некош</a:t>
            </a:r>
            <a:r>
              <a:rPr lang="ru-RU" dirty="0"/>
              <a:t>е</a:t>
            </a:r>
            <a:r>
              <a:rPr lang="ru-RU" dirty="0" smtClean="0"/>
              <a:t>ный </a:t>
            </a:r>
            <a:r>
              <a:rPr lang="ru-RU" dirty="0"/>
              <a:t>луг, на котором паслась опутанная лошадь. Собаки было залаяли, но, узнав Антона, умолкли и замахали косматыми хвостами. Дворня высыпала из людских </a:t>
            </a:r>
            <a:r>
              <a:rPr lang="ru-RU" dirty="0" smtClean="0"/>
              <a:t>изб </a:t>
            </a:r>
            <a:r>
              <a:rPr lang="ru-RU" dirty="0"/>
              <a:t>и окружила молодого барина с шумными изъявлениями радости. Насилу мог он продраться сквозь их усердную толпу, и взбежал на ветхое крыльцо; в сенях встретила его Егоровна и с плачем обняла своего воспитанника.</a:t>
            </a:r>
          </a:p>
        </p:txBody>
      </p:sp>
    </p:spTree>
    <p:extLst>
      <p:ext uri="{BB962C8B-B14F-4D97-AF65-F5344CB8AC3E}">
        <p14:creationId xmlns:p14="http://schemas.microsoft.com/office/powerpoint/2010/main" val="290054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marL="502920" indent="-457200">
              <a:buAutoNum type="arabicPeriod"/>
            </a:pPr>
            <a:r>
              <a:rPr lang="ru-RU" dirty="0" smtClean="0"/>
              <a:t>Какой эпизод из романа «Дубровский» взят в этом отрывке?</a:t>
            </a:r>
          </a:p>
          <a:p>
            <a:pPr marL="502920" indent="-457200">
              <a:buAutoNum type="arabicPeriod"/>
            </a:pPr>
            <a:r>
              <a:rPr lang="ru-RU" dirty="0" smtClean="0"/>
              <a:t>Придумайте заголовок к данному отрывку</a:t>
            </a:r>
          </a:p>
          <a:p>
            <a:pPr marL="502920" indent="-457200">
              <a:buAutoNum type="arabicPeriod"/>
            </a:pPr>
            <a:r>
              <a:rPr lang="ru-RU" dirty="0" smtClean="0"/>
              <a:t>Какого типа речи этот текст?</a:t>
            </a:r>
          </a:p>
          <a:p>
            <a:pPr marL="502920" indent="-457200">
              <a:buAutoNum type="arabicPeriod"/>
            </a:pPr>
            <a:r>
              <a:rPr lang="ru-RU" dirty="0" smtClean="0"/>
              <a:t>К какому стилю мы его отнесем?</a:t>
            </a:r>
          </a:p>
          <a:p>
            <a:pPr marL="502920" indent="-457200">
              <a:buAutoNum type="arabicPeriod"/>
            </a:pPr>
            <a:r>
              <a:rPr lang="ru-RU" dirty="0" smtClean="0"/>
              <a:t>Объясните значение  этих слов</a:t>
            </a:r>
          </a:p>
          <a:p>
            <a:r>
              <a:rPr lang="ru-RU" dirty="0"/>
              <a:t>Дворня –</a:t>
            </a:r>
          </a:p>
          <a:p>
            <a:r>
              <a:rPr lang="ru-RU" dirty="0"/>
              <a:t>Изъявление радости –</a:t>
            </a:r>
          </a:p>
          <a:p>
            <a:r>
              <a:rPr lang="ru-RU" dirty="0"/>
              <a:t>Насилу </a:t>
            </a:r>
            <a:r>
              <a:rPr lang="ru-RU" dirty="0" smtClean="0"/>
              <a:t>–</a:t>
            </a:r>
          </a:p>
          <a:p>
            <a:r>
              <a:rPr lang="ru-RU" dirty="0" smtClean="0"/>
              <a:t>Ветхое - </a:t>
            </a:r>
          </a:p>
          <a:p>
            <a:endParaRPr lang="ru-RU" dirty="0"/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216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391400" cy="4754880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dirty="0" smtClean="0">
                <a:solidFill>
                  <a:schemeClr val="accent6"/>
                </a:solidFill>
              </a:rPr>
              <a:t>Вставьте на месте пропусков подходящие прилагательные</a:t>
            </a:r>
          </a:p>
          <a:p>
            <a:pPr marL="45720" indent="0" algn="just">
              <a:buNone/>
            </a:pPr>
            <a:r>
              <a:rPr lang="ru-RU" dirty="0" smtClean="0"/>
              <a:t>   Владимир </a:t>
            </a:r>
            <a:r>
              <a:rPr lang="ru-RU" dirty="0"/>
              <a:t>увидел </a:t>
            </a:r>
            <a:r>
              <a:rPr lang="ru-RU" dirty="0" smtClean="0"/>
              <a:t>…. </a:t>
            </a:r>
            <a:r>
              <a:rPr lang="ru-RU" dirty="0"/>
              <a:t>рощу, и влево на открытом месте </a:t>
            </a:r>
            <a:r>
              <a:rPr lang="ru-RU" dirty="0" smtClean="0"/>
              <a:t>… </a:t>
            </a:r>
            <a:r>
              <a:rPr lang="ru-RU" dirty="0"/>
              <a:t>домик с </a:t>
            </a:r>
            <a:r>
              <a:rPr lang="ru-RU" dirty="0" smtClean="0"/>
              <a:t>… </a:t>
            </a:r>
            <a:r>
              <a:rPr lang="ru-RU" dirty="0"/>
              <a:t>кровлею; сердце в нем забилось; перед собою видел он </a:t>
            </a:r>
            <a:r>
              <a:rPr lang="ru-RU" dirty="0" err="1"/>
              <a:t>Кистеневку</a:t>
            </a:r>
            <a:r>
              <a:rPr lang="ru-RU" dirty="0"/>
              <a:t> и бедный дом своего отца. </a:t>
            </a:r>
            <a:r>
              <a:rPr lang="en-US" dirty="0"/>
              <a:t>        </a:t>
            </a:r>
            <a:r>
              <a:rPr lang="ru-RU" dirty="0"/>
              <a:t>       </a:t>
            </a:r>
          </a:p>
          <a:p>
            <a:pPr marL="45720" indent="0" algn="just">
              <a:buNone/>
            </a:pPr>
            <a:r>
              <a:rPr lang="ru-RU" dirty="0"/>
              <a:t>   Через 10 минут въехал он на </a:t>
            </a:r>
            <a:r>
              <a:rPr lang="ru-RU" dirty="0" smtClean="0"/>
              <a:t>… </a:t>
            </a:r>
            <a:r>
              <a:rPr lang="ru-RU" dirty="0"/>
              <a:t>двор. Он смотрел вокруг себя с волнением </a:t>
            </a:r>
            <a:r>
              <a:rPr lang="ru-RU" dirty="0" smtClean="0"/>
              <a:t>… . </a:t>
            </a:r>
            <a:r>
              <a:rPr lang="ru-RU" dirty="0"/>
              <a:t>12 лет не видал он своей родины. Березки, которые при нем только что были посажены около забора, выросли и стали теперь </a:t>
            </a:r>
            <a:r>
              <a:rPr lang="ru-RU" dirty="0" smtClean="0"/>
              <a:t>…  </a:t>
            </a:r>
            <a:r>
              <a:rPr lang="ru-RU" dirty="0"/>
              <a:t>ветвистыми </a:t>
            </a:r>
            <a:r>
              <a:rPr lang="ru-RU" dirty="0" smtClean="0"/>
              <a:t>деревьями.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528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315200" cy="3992880"/>
          </a:xfrm>
        </p:spPr>
        <p:txBody>
          <a:bodyPr/>
          <a:lstStyle/>
          <a:p>
            <a:pPr marL="45720" indent="0">
              <a:buNone/>
            </a:pPr>
            <a:r>
              <a:rPr lang="ru-RU" dirty="0" smtClean="0"/>
              <a:t>Примерный план</a:t>
            </a:r>
            <a:r>
              <a:rPr lang="ru-RU" dirty="0"/>
              <a:t>. </a:t>
            </a:r>
            <a:endParaRPr lang="ru-RU" dirty="0" smtClean="0"/>
          </a:p>
          <a:p>
            <a:pPr marL="560070" indent="-514350">
              <a:buAutoNum type="romanUcPeriod"/>
            </a:pPr>
            <a:r>
              <a:rPr lang="ru-RU" dirty="0" smtClean="0"/>
              <a:t>« </a:t>
            </a:r>
            <a:r>
              <a:rPr lang="ru-RU" dirty="0"/>
              <a:t>Перед собою видел он </a:t>
            </a:r>
            <a:r>
              <a:rPr lang="ru-RU" dirty="0" err="1"/>
              <a:t>Кистенёвку</a:t>
            </a:r>
            <a:r>
              <a:rPr lang="ru-RU" dirty="0"/>
              <a:t> и бедный дом своего отца». </a:t>
            </a:r>
            <a:endParaRPr lang="ru-RU" dirty="0" smtClean="0"/>
          </a:p>
          <a:p>
            <a:pPr marL="560070" indent="-514350">
              <a:buAutoNum type="romanUcPeriod"/>
            </a:pPr>
            <a:r>
              <a:rPr lang="ru-RU" dirty="0" smtClean="0"/>
              <a:t> </a:t>
            </a:r>
            <a:r>
              <a:rPr lang="ru-RU" dirty="0"/>
              <a:t>« Через десять минут въехал он на барский двор». </a:t>
            </a:r>
            <a:endParaRPr lang="ru-RU" dirty="0" smtClean="0"/>
          </a:p>
          <a:p>
            <a:pPr marL="502920" indent="-457200">
              <a:buAutoNum type="arabicPeriod"/>
            </a:pPr>
            <a:r>
              <a:rPr lang="ru-RU" dirty="0" smtClean="0"/>
              <a:t>«</a:t>
            </a:r>
            <a:r>
              <a:rPr lang="ru-RU" dirty="0"/>
              <a:t>Березки выросли и стали теперь высокими </a:t>
            </a:r>
            <a:r>
              <a:rPr lang="ru-RU" dirty="0" smtClean="0"/>
              <a:t>…»</a:t>
            </a:r>
          </a:p>
          <a:p>
            <a:pPr marL="502920" indent="-457200">
              <a:buAutoNum type="arabicPeriod"/>
            </a:pPr>
            <a:r>
              <a:rPr lang="ru-RU" dirty="0" smtClean="0"/>
              <a:t> « </a:t>
            </a:r>
            <a:r>
              <a:rPr lang="ru-RU" dirty="0"/>
              <a:t>Двор обращен был в некошеный луг</a:t>
            </a:r>
            <a:r>
              <a:rPr lang="ru-RU" dirty="0" smtClean="0"/>
              <a:t>..»</a:t>
            </a:r>
          </a:p>
          <a:p>
            <a:pPr marL="502920" indent="-457200">
              <a:buAutoNum type="arabicPeriod"/>
            </a:pPr>
            <a:r>
              <a:rPr lang="ru-RU" dirty="0" smtClean="0"/>
              <a:t> </a:t>
            </a:r>
            <a:r>
              <a:rPr lang="ru-RU" dirty="0"/>
              <a:t>« Дворня высыпала и окружила молодого барина.»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48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086600" cy="5440680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Словарная </a:t>
            </a: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работа </a:t>
            </a:r>
            <a:endParaRPr lang="ru-RU" sz="3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just">
              <a:buNone/>
            </a:pP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Влево, </a:t>
            </a:r>
            <a:r>
              <a:rPr 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Кистеневка</a:t>
            </a: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тщательно, некошеный 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луг</a:t>
            </a: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обращен, из людских изб, опутанная лошадь, изъявления радости, насилу, 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сквозь, </a:t>
            </a: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воспитанник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" indent="0" algn="just">
              <a:buNone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74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279</TotalTime>
  <Words>407</Words>
  <Application>Microsoft Office PowerPoint</Application>
  <PresentationFormat>Экран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Воздушный поток</vt:lpstr>
      <vt:lpstr>Выборочное изложение по произведению А.С. Пушкина «Дубровский»</vt:lpstr>
      <vt:lpstr>Памятка для учащихся «Как писать выборочное изложение»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Выборочное изложение по произведению А.С. Пушкина «Дубровский»</dc:title>
  <dc:creator>Admin</dc:creator>
  <cp:lastModifiedBy>ПК</cp:lastModifiedBy>
  <cp:revision>12</cp:revision>
  <dcterms:created xsi:type="dcterms:W3CDTF">2017-01-23T22:44:00Z</dcterms:created>
  <dcterms:modified xsi:type="dcterms:W3CDTF">2021-01-17T23:44:38Z</dcterms:modified>
</cp:coreProperties>
</file>