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1" autoAdjust="0"/>
  </p:normalViewPr>
  <p:slideViewPr>
    <p:cSldViewPr>
      <p:cViewPr>
        <p:scale>
          <a:sx n="76" d="100"/>
          <a:sy n="76" d="100"/>
        </p:scale>
        <p:origin x="-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928670"/>
            <a:ext cx="7572428" cy="3286147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Вопросительные местоимения</a:t>
            </a:r>
            <a:endParaRPr lang="ru-RU" sz="66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714884"/>
            <a:ext cx="6715172" cy="1428760"/>
          </a:xfrm>
        </p:spPr>
        <p:txBody>
          <a:bodyPr>
            <a:normAutofit/>
          </a:bodyPr>
          <a:lstStyle/>
          <a:p>
            <a:endParaRPr lang="ru-RU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Грамматический диктант</a:t>
            </a:r>
            <a:endParaRPr lang="ru-RU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7686700" cy="4911741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предложения.</a:t>
            </a:r>
          </a:p>
          <a:p>
            <a:r>
              <a:rPr lang="ru-RU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Подчеркните вопросительные местоимения и укажите их падеж.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поле, поле, кто тебя усеял мертвыми костями? Чей борзый конь тебя топтал в последний час кровавой битвы? Кто на тебе со славой пал? (А.Пушкин)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«Кто там бежит?» - спрашивает Лисица.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теперь час?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Скольких людей ты можешь назвать своими друзьями?</a:t>
            </a:r>
            <a:endParaRPr lang="ru-RU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endParaRPr lang="ru-RU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7686700" cy="491174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Знать:</a:t>
            </a:r>
          </a:p>
          <a:p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Вопросительные местоимения</a:t>
            </a:r>
          </a:p>
          <a:p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Их назначение в речи</a:t>
            </a:r>
          </a:p>
          <a:p>
            <a:pPr>
              <a:buNone/>
            </a:pP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Уметь:</a:t>
            </a:r>
          </a:p>
          <a:p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Употреблять в речи вопросительные местоимения с учетом особенностей их склонения</a:t>
            </a:r>
          </a:p>
          <a:p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Интонационно правильно произносить предложения с вопросительными местоимениями</a:t>
            </a:r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Синтаксическая пятиминутка</a:t>
            </a:r>
            <a:endParaRPr lang="ru-RU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357298"/>
            <a:ext cx="7686700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Повторим числительные.</a:t>
            </a:r>
          </a:p>
          <a:p>
            <a:r>
              <a:rPr lang="ru-RU" sz="1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Записать предложение. Числительные написать словами.</a:t>
            </a:r>
          </a:p>
          <a:p>
            <a:r>
              <a:rPr lang="ru-RU" sz="1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Произвести синтаксический разбор предложения, указав, каким членом предложения являются числительные.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500 килограммов макулатуры можно получить 375 килограммов новой бумаги и изготовить 20,5 тысяч ученических тетрадей.</a:t>
            </a:r>
            <a:endParaRPr lang="ru-RU" sz="4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Словарный диктант</a:t>
            </a:r>
            <a:endParaRPr lang="ru-RU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357298"/>
            <a:ext cx="7686700" cy="476886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словосочетания, поставив выделенные в скобках местоимения в нужном падеже. </a:t>
            </a:r>
          </a:p>
          <a:p>
            <a:r>
              <a:rPr lang="ru-RU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Укажите падеж местоимений.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Возражать (он), выложить из (она) сумки, расположиться у (он), растет надо (я), тоскуешь по (она), чувствовать (он) боль, расписание для (я), прийти со (свой) товарищем, печатать (сам) себе, поется в (мой) песне, лекция для (мы).</a:t>
            </a:r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Словарный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357298"/>
            <a:ext cx="7686700" cy="4768865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словосочетания, поставив выделенные в скобках местоимения в нужном падеже. </a:t>
            </a:r>
          </a:p>
          <a:p>
            <a:r>
              <a:rPr lang="ru-RU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Укажите падеж местоимений.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Возражать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ему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выложить из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ее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сумки, расположиться у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него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растет надо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мной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тоскуешь по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чувствовать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его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боль, расписание для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меня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прийти со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своим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товарищем, печатать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самому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себе, поется в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моей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песне, лекция для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Понаблюдаем вместе!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85860"/>
            <a:ext cx="7686700" cy="5072098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Кто? Что? Какой? Чей? Который? Каков? Сколько?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они так называются?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какие вопросы отвечают существительные?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Приведите примеры, в которых были бы вопросительные местоимения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кто? что? </a:t>
            </a:r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их в тетрадь.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какие вопросы отвечают прилагательные?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Приведите примеры с вопросительными местоимениями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какой? чей? который? каков?</a:t>
            </a:r>
            <a:r>
              <a:rPr lang="ru-RU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их.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какие вопросы отвечают числительные?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Приведите примеры. Запишите.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Понаблюдаем вместе!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7686700" cy="528641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Сделайте вывод о вопросительных местоимениях.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Письменно просклоняйте прилагательное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птичий</a:t>
            </a:r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местоимение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чей?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общего в правописании этого местоимения и прилагательного?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Рассмотрите в учебнике таблицу склонения местоимения 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сколько?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Определите, на какой части слова стоит ударение во всех падежных формах?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в форме Р., Д. и П.п. словосочетание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скворцов</a:t>
            </a:r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Обобщите все положения урока и сверьте их с учебником.</a:t>
            </a:r>
            <a:endParaRPr lang="ru-RU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Запомним это!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/>
          <a:lstStyle/>
          <a:p>
            <a:r>
              <a:rPr lang="ru-RU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ты родился? (а не в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котором?)</a:t>
            </a:r>
          </a:p>
          <a:p>
            <a:r>
              <a:rPr lang="ru-RU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Какого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 года рождения? (а не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какого?)</a:t>
            </a:r>
          </a:p>
          <a:p>
            <a:r>
              <a:rPr lang="ru-RU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Каковы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твои планы на завтра? (а не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какие?)</a:t>
            </a:r>
          </a:p>
          <a:p>
            <a:r>
              <a:rPr lang="ru-RU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 делаешь? (а не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чего?)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ые фоны для презентаций\2055573-9e36b4319befa8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Выборочный диктант</a:t>
            </a:r>
            <a:endParaRPr lang="ru-RU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7686700" cy="528641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Выпишите вопросительные местоимения и укажите их грамматические признаки.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Белеет парус одинокий в тумане моря </a:t>
            </a:r>
            <a:r>
              <a:rPr lang="ru-RU" sz="24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голубом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Что ищет он в стране далекой? Что кинул он в краю родном? (М.Лермонтов)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сказал, что нет чудес на свете? (</a:t>
            </a:r>
            <a:r>
              <a:rPr lang="ru-RU" sz="24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Ю.Друнина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зверь не кусается, не бросается, а живет выше всех? (Созвездие Большой Медведицы)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звезд на небе? 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Чей это конь неукротимый бежит в степи необозримой? (А.Пушкин)</a:t>
            </a:r>
            <a:endParaRPr lang="ru-RU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564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Вопросительные местоимения</vt:lpstr>
      <vt:lpstr>Цель </vt:lpstr>
      <vt:lpstr>Синтаксическая пятиминутка</vt:lpstr>
      <vt:lpstr>Словарный диктант</vt:lpstr>
      <vt:lpstr>Словарный диктант</vt:lpstr>
      <vt:lpstr>Понаблюдаем вместе!</vt:lpstr>
      <vt:lpstr>Понаблюдаем вместе!</vt:lpstr>
      <vt:lpstr>Запомним это!</vt:lpstr>
      <vt:lpstr>Выборочный диктант</vt:lpstr>
      <vt:lpstr>Грамматический диктант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Тимиркаева</dc:creator>
  <cp:lastModifiedBy>ПК</cp:lastModifiedBy>
  <cp:revision>15</cp:revision>
  <dcterms:modified xsi:type="dcterms:W3CDTF">2019-03-17T23:48:40Z</dcterms:modified>
</cp:coreProperties>
</file>