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1" r:id="rId4"/>
    <p:sldId id="262" r:id="rId5"/>
    <p:sldId id="263" r:id="rId6"/>
    <p:sldId id="269" r:id="rId7"/>
    <p:sldId id="272" r:id="rId8"/>
    <p:sldId id="273" r:id="rId9"/>
    <p:sldId id="270" r:id="rId10"/>
    <p:sldId id="271" r:id="rId11"/>
    <p:sldId id="275" r:id="rId12"/>
    <p:sldId id="274" r:id="rId13"/>
    <p:sldId id="268" r:id="rId14"/>
    <p:sldId id="277" r:id="rId15"/>
    <p:sldId id="264" r:id="rId16"/>
    <p:sldId id="276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294293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Тринадцатое мая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19" descr="j0232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852936"/>
            <a:ext cx="2039938" cy="20955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2676"/>
            <a:ext cx="8057025" cy="588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0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Разгадать шарады и найти вопросительные местоимения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Бесподобно </a:t>
            </a:r>
            <a:r>
              <a:rPr lang="ru-RU" dirty="0"/>
              <a:t>хор поёт,</a:t>
            </a:r>
          </a:p>
          <a:p>
            <a:pPr marL="0" indent="0">
              <a:buNone/>
            </a:pPr>
            <a:r>
              <a:rPr lang="ru-RU" dirty="0" smtClean="0"/>
              <a:t>Звуки </a:t>
            </a:r>
            <a:r>
              <a:rPr lang="ru-RU" dirty="0"/>
              <a:t>слух ласкают.</a:t>
            </a:r>
          </a:p>
          <a:p>
            <a:pPr marL="0" indent="0">
              <a:buNone/>
            </a:pPr>
            <a:r>
              <a:rPr lang="ru-RU" dirty="0" smtClean="0"/>
              <a:t>А </a:t>
            </a:r>
            <a:r>
              <a:rPr lang="ru-RU" dirty="0"/>
              <a:t>какие две из нот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в еде </a:t>
            </a:r>
            <a:r>
              <a:rPr lang="ru-RU" dirty="0" smtClean="0"/>
              <a:t>бывают</a:t>
            </a:r>
            <a:r>
              <a:rPr lang="en-US" dirty="0" smtClean="0"/>
              <a:t>?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3900" b="1" dirty="0" smtClean="0">
                <a:solidFill>
                  <a:schemeClr val="accent2"/>
                </a:solidFill>
              </a:rPr>
              <a:t>Фа-соль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В каком имени тридцать Я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3500" b="1" dirty="0" smtClean="0">
                <a:solidFill>
                  <a:schemeClr val="accent2"/>
                </a:solidFill>
              </a:rPr>
              <a:t>30-я</a:t>
            </a:r>
            <a:r>
              <a:rPr lang="ru-RU" dirty="0" smtClean="0"/>
              <a:t>.)</a:t>
            </a:r>
          </a:p>
          <a:p>
            <a:pPr marL="0" indent="0">
              <a:buNone/>
            </a:pPr>
            <a:r>
              <a:rPr lang="ru-RU" dirty="0"/>
              <a:t>Что можно приготовить, но нельзя</a:t>
            </a:r>
          </a:p>
          <a:p>
            <a:pPr marL="0" indent="0">
              <a:buNone/>
            </a:pPr>
            <a:r>
              <a:rPr lang="ru-RU" dirty="0"/>
              <a:t>    съесть?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3500" b="1" dirty="0" smtClean="0">
                <a:solidFill>
                  <a:schemeClr val="accent2"/>
                </a:solidFill>
              </a:rPr>
              <a:t>Уроки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60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" y="289320"/>
            <a:ext cx="2027989" cy="2932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2564904"/>
            <a:ext cx="6984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Составьте </a:t>
            </a:r>
            <a:r>
              <a:rPr lang="ru-RU" sz="3200" dirty="0"/>
              <a:t>и </a:t>
            </a:r>
            <a:r>
              <a:rPr lang="ru-RU" sz="3200" dirty="0" smtClean="0"/>
              <a:t>запишите вопросы</a:t>
            </a:r>
            <a:r>
              <a:rPr lang="ru-RU" sz="3200" dirty="0"/>
              <a:t>, которые Вы хотели бы задать ветерану </a:t>
            </a:r>
            <a:r>
              <a:rPr lang="ru-RU" sz="3200" b="1" i="1" dirty="0">
                <a:solidFill>
                  <a:schemeClr val="accent2"/>
                </a:solidFill>
              </a:rPr>
              <a:t>Великой Отечественной войны</a:t>
            </a:r>
          </a:p>
        </p:txBody>
      </p:sp>
    </p:spTree>
    <p:extLst>
      <p:ext uri="{BB962C8B-B14F-4D97-AF65-F5344CB8AC3E}">
        <p14:creationId xmlns:p14="http://schemas.microsoft.com/office/powerpoint/2010/main" val="32519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292080" y="764704"/>
            <a:ext cx="2952328" cy="1800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Служат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для связи простых предложений в составе сложных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764704"/>
            <a:ext cx="2952328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Употребляются в повествовательных предложениях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2780928"/>
            <a:ext cx="3168352" cy="14401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Относительные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местоимения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4509120"/>
            <a:ext cx="3168352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Могут быть разными членами предложения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4509120"/>
            <a:ext cx="3240360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кто, что, какой, который, чей, сколько, каков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03" y="404664"/>
            <a:ext cx="8476399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3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2"/>
                </a:solidFill>
              </a:rPr>
              <a:t>Спишите предложения, вставьте буквы, раскройте скобки, найдите в них местоимения, определите их разряд и подчеркните как член предложения. </a:t>
            </a:r>
            <a:endParaRPr lang="ru-RU" sz="2000" b="1" i="1" dirty="0">
              <a:solidFill>
                <a:schemeClr val="accent2"/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552" y="2500263"/>
            <a:ext cx="8136904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Одиссей – единстве(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н,нн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смертных, кто слышал пение сирен и остался в ж..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вых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2.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Царица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Ино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вз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..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лась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спр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..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сить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оракула, за что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з,с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)гневались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боги.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Старый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Эзон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з..плакал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от радости, увидев, каким м..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гучим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и пр..красным стал его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сын.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4. Лемносские женщины пр..несли им на к..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рабль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всего, чем богат был остр..в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…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/>
                </a:solidFill>
              </a:rPr>
              <a:t>Теория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/>
                </a:solidFill>
              </a:rPr>
              <a:t>Домашняя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Параграф 62, стр.310-311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Выучить вопросительно-относительные местоимения.</a:t>
            </a:r>
          </a:p>
          <a:p>
            <a:r>
              <a:rPr lang="ru-RU" dirty="0" smtClean="0"/>
              <a:t>Упр.682(задание 3  не выполнять).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1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салют в движени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14313"/>
            <a:ext cx="8572500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595864" y="2967335"/>
            <a:ext cx="6190846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50800"/>
                <a:solidFill>
                  <a:schemeClr val="bg1">
                    <a:shade val="50000"/>
                  </a:schemeClr>
                </a:solidFill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92696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«Хитрые вопросы»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 Мама пришла с работы и, увидев на столе стопку посуды, спросила: “Эти тарелки и чашки чистые?” Дочка ответила маме тремя местоимениями. Какими?</a:t>
            </a:r>
          </a:p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Вы-мы-ты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b="1" dirty="0" smtClean="0"/>
              <a:t>Какое местоимение составлено из двух предлогов?</a:t>
            </a:r>
          </a:p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О-на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b="1" dirty="0" smtClean="0"/>
              <a:t>Первый слог личное местоимение. Второй – то же, что несчастье.     Вместе обозначают – мелкая клевета или клеветник. </a:t>
            </a:r>
          </a:p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Я-беда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Первый </a:t>
            </a:r>
            <a:r>
              <a:rPr lang="ru-RU" dirty="0" smtClean="0"/>
              <a:t>слог – личное местоимение. Второй слог вы найдете в словах </a:t>
            </a:r>
            <a:r>
              <a:rPr lang="ru-RU" b="1" i="1" dirty="0" smtClean="0"/>
              <a:t>сварщик,</a:t>
            </a:r>
            <a:r>
              <a:rPr lang="ru-RU" dirty="0" smtClean="0"/>
              <a:t> </a:t>
            </a:r>
            <a:r>
              <a:rPr lang="ru-RU" b="1" i="1" dirty="0" smtClean="0"/>
              <a:t>пильщик, барабанщик</a:t>
            </a:r>
            <a:r>
              <a:rPr lang="ru-RU" dirty="0" smtClean="0"/>
              <a:t>. Вместе обозначают вместилище для чего-нибудь</a:t>
            </a:r>
            <a:r>
              <a:rPr lang="ru-RU" b="1" dirty="0" smtClean="0"/>
              <a:t>.</a:t>
            </a:r>
          </a:p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Я-щик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Какой хаос! Помогите навести порядок.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077384"/>
              </p:ext>
            </p:extLst>
          </p:nvPr>
        </p:nvGraphicFramePr>
        <p:xfrm>
          <a:off x="467544" y="980727"/>
          <a:ext cx="8064896" cy="5555954"/>
        </p:xfrm>
        <a:graphic>
          <a:graphicData uri="http://schemas.openxmlformats.org/drawingml/2006/table">
            <a:tbl>
              <a:tblPr/>
              <a:tblGrid>
                <a:gridCol w="4032026"/>
                <a:gridCol w="4032870"/>
              </a:tblGrid>
              <a:tr h="73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Разряды местоимений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Примеры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Личные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Я, он, ты, себя, семицветный, она, какой? мы, что? вы, один, какой.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Возвратное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Кто? Космос, Сколько? Каков,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кто,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каждый.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Указательные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Столько, любой, иной, радость, её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Вас,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тот, этот,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сам, самый, весь.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Определительные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Всякий, другой, такой, какой, этакий.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части речи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Проверь себя.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777087"/>
              </p:ext>
            </p:extLst>
          </p:nvPr>
        </p:nvGraphicFramePr>
        <p:xfrm>
          <a:off x="755576" y="1484784"/>
          <a:ext cx="7632847" cy="4628426"/>
        </p:xfrm>
        <a:graphic>
          <a:graphicData uri="http://schemas.openxmlformats.org/drawingml/2006/table">
            <a:tbl>
              <a:tblPr/>
              <a:tblGrid>
                <a:gridCol w="3816025"/>
                <a:gridCol w="3816822"/>
              </a:tblGrid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Разряды местоимений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Примеры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Личные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Я, он, ты, она, мы, вы, оно, её, вас.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Возвратное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Себя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Указательные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Тот, этот, этакий, столько, такой.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Определительные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Сам,</a:t>
                      </a:r>
                      <a:r>
                        <a:rPr lang="ru-RU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самый, любой, иной, другой, каждый, весь, всякий.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Другие части речи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Семицветный, космос, один, радость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Чей? Каков? Кто? Какой? Что? Сколько? Какой, каков, чей, кто.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3039980"/>
            <a:ext cx="83529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стучится в дверь ко мне?         Я спросил, КТО стучится.</a:t>
            </a:r>
            <a:endParaRPr kumimoji="0" lang="ru-RU" sz="2000" b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ЧЕГО тебе надобно, старче?           Я спросил, ЧЕГО он хочет.</a:t>
            </a:r>
            <a:endParaRPr kumimoji="0" lang="ru-RU" sz="2000" b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тебе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годик ?              Трудно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решить, КАКОЙ год ему шёл.</a:t>
            </a:r>
            <a:endParaRPr kumimoji="0" lang="ru-RU" sz="2000" b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836712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Сформулируйте важную для вас лично цель дальнейшей учебной деятельности.</a:t>
            </a:r>
          </a:p>
          <a:p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Разобраться …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Понять …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j023213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21088"/>
            <a:ext cx="2039938" cy="20955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8568952" cy="30243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Вопросительно-относительные</a:t>
            </a:r>
            <a:r>
              <a:rPr lang="ru-RU" sz="3600" dirty="0" smtClean="0"/>
              <a:t> </a:t>
            </a:r>
            <a:r>
              <a:rPr lang="ru-RU" sz="4000" dirty="0"/>
              <a:t>местоимения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2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5209"/>
            <a:ext cx="8208912" cy="6156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6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3377536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С какой целью </a:t>
            </a:r>
            <a:r>
              <a:rPr lang="ru-RU" b="1" i="1" dirty="0" smtClean="0"/>
              <a:t>используются вопросительные местоимения</a:t>
            </a:r>
            <a:r>
              <a:rPr lang="en-US" b="1" i="1" dirty="0" smtClean="0"/>
              <a:t>?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Для выражения </a:t>
            </a:r>
            <a:r>
              <a:rPr lang="ru-RU" b="1" dirty="0" smtClean="0">
                <a:solidFill>
                  <a:schemeClr val="accent2"/>
                </a:solidFill>
              </a:rPr>
              <a:t>вопроса.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Употребляются в вопросительных </a:t>
            </a:r>
            <a:r>
              <a:rPr lang="ru-RU" b="1" dirty="0" smtClean="0">
                <a:solidFill>
                  <a:schemeClr val="accent2"/>
                </a:solidFill>
              </a:rPr>
              <a:t>предложениях.</a:t>
            </a:r>
            <a:endParaRPr lang="ru-RU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13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705725" cy="578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89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347</TotalTime>
  <Words>526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Вопросительно-относительные местоимения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Разгадать шарады и найти вопросительные местоимения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yuliya</cp:lastModifiedBy>
  <cp:revision>36</cp:revision>
  <dcterms:created xsi:type="dcterms:W3CDTF">2013-02-23T17:00:52Z</dcterms:created>
  <dcterms:modified xsi:type="dcterms:W3CDTF">2015-05-12T18:14:53Z</dcterms:modified>
</cp:coreProperties>
</file>