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63" r:id="rId5"/>
    <p:sldId id="260" r:id="rId6"/>
    <p:sldId id="266" r:id="rId7"/>
    <p:sldId id="259" r:id="rId8"/>
    <p:sldId id="267" r:id="rId9"/>
    <p:sldId id="261" r:id="rId10"/>
    <p:sldId id="262" r:id="rId11"/>
    <p:sldId id="264" r:id="rId12"/>
    <p:sldId id="265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53" d="100"/>
          <a:sy n="53" d="100"/>
        </p:scale>
        <p:origin x="-87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23.03.2011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23.03.2011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23.03.2011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23.03.2011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23.03.2011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23.03.2011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23.03.2011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User\Desktop\&#1091;&#1088;&#1086;&#1082;%20&#1087;&#1086;%20&#1057;&#1080;&#1084;&#1086;&#1085;&#1086;&#1074;&#1091;\s10900.mp3" TargetMode="Externa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User\Desktop\&#1091;&#1088;&#1086;&#1082;%20&#1087;&#1086;%20&#1057;&#1080;&#1084;&#1086;&#1085;&#1086;&#1074;&#1091;\zhdimeny.mp3" TargetMode="Externa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5400" dirty="0" smtClean="0">
                <a:solidFill>
                  <a:srgbClr val="FF0000"/>
                </a:solidFill>
              </a:rPr>
              <a:t>К. М. Симонов – военный корреспондент.</a:t>
            </a:r>
            <a:endParaRPr lang="ru-RU" sz="5400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4286256"/>
            <a:ext cx="6560234" cy="1752600"/>
          </a:xfrm>
        </p:spPr>
        <p:txBody>
          <a:bodyPr>
            <a:normAutofit/>
          </a:bodyPr>
          <a:lstStyle/>
          <a:p>
            <a:pPr algn="l"/>
            <a:r>
              <a:rPr lang="ru-RU" sz="4000" b="1" dirty="0" smtClean="0">
                <a:solidFill>
                  <a:schemeClr val="bg1"/>
                </a:solidFill>
                <a:cs typeface="Cordia New" pitchFamily="34" charset="-34"/>
              </a:rPr>
              <a:t>«Ты помнишь, Алёша, дороги Смоленщины…»</a:t>
            </a:r>
            <a:endParaRPr lang="ru-RU" sz="4000" b="1" dirty="0">
              <a:solidFill>
                <a:schemeClr val="bg1"/>
              </a:solidFill>
              <a:cs typeface="Cordia New" pitchFamily="34" charset="-34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889448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Алексей Сурков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85786" y="1785926"/>
            <a:ext cx="44291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00034" y="1428736"/>
            <a:ext cx="4572032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dirty="0" smtClean="0">
                <a:solidFill>
                  <a:schemeClr val="bg1"/>
                </a:solidFill>
                <a:latin typeface="+mj-lt"/>
              </a:rPr>
              <a:t>Алексей Сурков, которому посвящено стихотворение Константина Симонова, - автор тихой, проникновенной песни «Землянка» («Бьется в тесной печурке огонь»). </a:t>
            </a:r>
            <a:r>
              <a:rPr lang="ru-RU" sz="2800" dirty="0" smtClean="0">
                <a:solidFill>
                  <a:schemeClr val="bg1"/>
                </a:solidFill>
                <a:latin typeface="+mj-lt"/>
              </a:rPr>
              <a:t>Оно </a:t>
            </a:r>
            <a:r>
              <a:rPr lang="ru-RU" sz="2800" dirty="0" smtClean="0">
                <a:solidFill>
                  <a:schemeClr val="bg1"/>
                </a:solidFill>
                <a:latin typeface="+mj-lt"/>
              </a:rPr>
              <a:t>написано в ноябре 1941 года под Москвой, в землянке.</a:t>
            </a:r>
            <a:endParaRPr lang="ru-RU" sz="28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6" name="Picture 6" descr="3275ru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57818" y="1357298"/>
            <a:ext cx="3254753" cy="45720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71868" y="214290"/>
            <a:ext cx="52864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FF0000"/>
                </a:solidFill>
              </a:rPr>
              <a:t>Ты помнишь, Алёша, дороги Смоленщины…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57224" y="2071678"/>
            <a:ext cx="67866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57158" y="1785926"/>
            <a:ext cx="414340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/>
              <a:t>Ты помнишь, Алеша, дороги Смоленщины,</a:t>
            </a:r>
          </a:p>
          <a:p>
            <a:r>
              <a:rPr lang="ru-RU" sz="1400" dirty="0" smtClean="0"/>
              <a:t>Как шли бесконечные, злые дожди,</a:t>
            </a:r>
          </a:p>
          <a:p>
            <a:r>
              <a:rPr lang="ru-RU" sz="1400" dirty="0" smtClean="0"/>
              <a:t>Как кринки несли нам усталые женщины,</a:t>
            </a:r>
          </a:p>
          <a:p>
            <a:r>
              <a:rPr lang="ru-RU" sz="1400" dirty="0" smtClean="0"/>
              <a:t>Прижав, как детей, от дождя их к груди,</a:t>
            </a:r>
          </a:p>
          <a:p>
            <a:r>
              <a:rPr lang="ru-RU" sz="1400" dirty="0" smtClean="0"/>
              <a:t> </a:t>
            </a:r>
          </a:p>
          <a:p>
            <a:r>
              <a:rPr lang="ru-RU" sz="1400" dirty="0" smtClean="0"/>
              <a:t>Как слезы они вытирали </a:t>
            </a:r>
            <a:r>
              <a:rPr lang="ru-RU" sz="1400" dirty="0" err="1" smtClean="0"/>
              <a:t>украдкою</a:t>
            </a:r>
            <a:r>
              <a:rPr lang="ru-RU" sz="1400" dirty="0" smtClean="0"/>
              <a:t>,</a:t>
            </a:r>
          </a:p>
          <a:p>
            <a:r>
              <a:rPr lang="ru-RU" sz="1400" dirty="0" smtClean="0"/>
              <a:t>Как вслед нам шептали:- Господь вас спаси!-</a:t>
            </a:r>
          </a:p>
          <a:p>
            <a:r>
              <a:rPr lang="ru-RU" sz="1400" dirty="0" smtClean="0"/>
              <a:t>И снова себя называли солдатками,</a:t>
            </a:r>
          </a:p>
          <a:p>
            <a:r>
              <a:rPr lang="ru-RU" sz="1400" dirty="0" smtClean="0"/>
              <a:t>Как встарь повелось на великой Руси.</a:t>
            </a:r>
          </a:p>
          <a:p>
            <a:r>
              <a:rPr lang="ru-RU" sz="1400" dirty="0" smtClean="0"/>
              <a:t> </a:t>
            </a:r>
          </a:p>
          <a:p>
            <a:r>
              <a:rPr lang="ru-RU" sz="1400" dirty="0" smtClean="0"/>
              <a:t>Слезами измеренный чаще, чем верстами,</a:t>
            </a:r>
          </a:p>
          <a:p>
            <a:r>
              <a:rPr lang="ru-RU" sz="1400" dirty="0" smtClean="0"/>
              <a:t>Шел тракт, на пригорках скрываясь из глаз:</a:t>
            </a:r>
          </a:p>
          <a:p>
            <a:r>
              <a:rPr lang="ru-RU" sz="1400" dirty="0" smtClean="0"/>
              <a:t>Деревни, деревни, деревни с погостами,</a:t>
            </a:r>
          </a:p>
          <a:p>
            <a:r>
              <a:rPr lang="ru-RU" sz="1400" dirty="0" smtClean="0"/>
              <a:t>Как будто на них вся Россия сошлась,</a:t>
            </a:r>
            <a:endParaRPr lang="ru-RU" sz="1400" dirty="0"/>
          </a:p>
        </p:txBody>
      </p:sp>
      <p:sp>
        <p:nvSpPr>
          <p:cNvPr id="7" name="TextBox 6"/>
          <p:cNvSpPr txBox="1"/>
          <p:nvPr/>
        </p:nvSpPr>
        <p:spPr>
          <a:xfrm>
            <a:off x="4643438" y="2786058"/>
            <a:ext cx="4214842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Как будто за каждою русской околицей,</a:t>
            </a:r>
          </a:p>
          <a:p>
            <a:r>
              <a:rPr lang="ru-RU" sz="1400" dirty="0" smtClean="0"/>
              <a:t>Крестом своих рук ограждая живых,</a:t>
            </a:r>
          </a:p>
          <a:p>
            <a:r>
              <a:rPr lang="ru-RU" sz="1400" dirty="0" smtClean="0"/>
              <a:t>Всем миром сойдясь, наши прадеды молятся</a:t>
            </a:r>
          </a:p>
          <a:p>
            <a:r>
              <a:rPr lang="ru-RU" sz="1400" dirty="0" smtClean="0"/>
              <a:t>За в бога не верящих внуков своих.</a:t>
            </a:r>
          </a:p>
          <a:p>
            <a:r>
              <a:rPr lang="ru-RU" sz="1400" dirty="0" smtClean="0"/>
              <a:t> </a:t>
            </a:r>
          </a:p>
          <a:p>
            <a:r>
              <a:rPr lang="ru-RU" sz="1400" dirty="0" smtClean="0"/>
              <a:t>Ты знаешь, наверное, все-таки Родина -</a:t>
            </a:r>
          </a:p>
          <a:p>
            <a:r>
              <a:rPr lang="ru-RU" sz="1400" dirty="0" smtClean="0"/>
              <a:t>Не дом городской, где я празднично жил,</a:t>
            </a:r>
          </a:p>
          <a:p>
            <a:r>
              <a:rPr lang="ru-RU" sz="1400" dirty="0" smtClean="0"/>
              <a:t>А эти проселки, что дедами пройдены,</a:t>
            </a:r>
          </a:p>
          <a:p>
            <a:r>
              <a:rPr lang="ru-RU" sz="1400" dirty="0" smtClean="0"/>
              <a:t>С простыми крестами их русских могил.</a:t>
            </a:r>
          </a:p>
          <a:p>
            <a:r>
              <a:rPr lang="ru-RU" sz="1400" dirty="0" smtClean="0"/>
              <a:t> </a:t>
            </a:r>
          </a:p>
          <a:p>
            <a:r>
              <a:rPr lang="ru-RU" sz="1400" dirty="0" smtClean="0"/>
              <a:t>Не знаю, как ты, а меня с деревенскою</a:t>
            </a:r>
          </a:p>
          <a:p>
            <a:r>
              <a:rPr lang="ru-RU" sz="1400" dirty="0" smtClean="0"/>
              <a:t>Дорожной тоской от села до села,</a:t>
            </a:r>
          </a:p>
          <a:p>
            <a:r>
              <a:rPr lang="ru-RU" sz="1400" dirty="0" smtClean="0"/>
              <a:t>Со вдовьей слезою и с песнею женскою</a:t>
            </a:r>
          </a:p>
          <a:p>
            <a:r>
              <a:rPr lang="ru-RU" sz="1400" dirty="0" smtClean="0"/>
              <a:t>Впервые война на проселках свела.</a:t>
            </a:r>
            <a:endParaRPr lang="ru-RU" sz="1400" dirty="0"/>
          </a:p>
        </p:txBody>
      </p:sp>
      <p:pic>
        <p:nvPicPr>
          <p:cNvPr id="8" name="s10900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714348" y="50004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467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28596" y="1643050"/>
            <a:ext cx="392909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/>
              <a:t>Ты помнишь, Алеша: изба под Борисовом,</a:t>
            </a:r>
          </a:p>
          <a:p>
            <a:r>
              <a:rPr lang="ru-RU" sz="1400" dirty="0" smtClean="0"/>
              <a:t>По мертвому плачущий девичий крик,</a:t>
            </a:r>
          </a:p>
          <a:p>
            <a:r>
              <a:rPr lang="ru-RU" sz="1400" dirty="0" smtClean="0"/>
              <a:t>Седая старуха в </a:t>
            </a:r>
            <a:r>
              <a:rPr lang="ru-RU" sz="1400" dirty="0" err="1" smtClean="0"/>
              <a:t>салопчике</a:t>
            </a:r>
            <a:r>
              <a:rPr lang="ru-RU" sz="1400" dirty="0" smtClean="0"/>
              <a:t> плисовом,</a:t>
            </a:r>
          </a:p>
          <a:p>
            <a:r>
              <a:rPr lang="ru-RU" sz="1400" dirty="0" smtClean="0"/>
              <a:t>Весь в белом, как на смерть одетый, старик.</a:t>
            </a:r>
          </a:p>
          <a:p>
            <a:r>
              <a:rPr lang="ru-RU" sz="1400" dirty="0" smtClean="0"/>
              <a:t> </a:t>
            </a:r>
          </a:p>
          <a:p>
            <a:r>
              <a:rPr lang="ru-RU" sz="1400" dirty="0" smtClean="0"/>
              <a:t>Ну что им сказать, чем утешить могли мы их?</a:t>
            </a:r>
          </a:p>
          <a:p>
            <a:r>
              <a:rPr lang="ru-RU" sz="1400" dirty="0" smtClean="0"/>
              <a:t>Но, горе поняв своим бабьим чутьем,</a:t>
            </a:r>
          </a:p>
          <a:p>
            <a:r>
              <a:rPr lang="ru-RU" sz="1400" dirty="0" smtClean="0"/>
              <a:t>Ты помнишь, старуха сказала:-  Родимые,</a:t>
            </a:r>
          </a:p>
          <a:p>
            <a:r>
              <a:rPr lang="ru-RU" sz="1400" dirty="0" smtClean="0"/>
              <a:t>Покуда идите, мы вас подождем.</a:t>
            </a:r>
          </a:p>
          <a:p>
            <a:r>
              <a:rPr lang="ru-RU" sz="1400" dirty="0" smtClean="0"/>
              <a:t> </a:t>
            </a:r>
          </a:p>
          <a:p>
            <a:r>
              <a:rPr lang="ru-RU" sz="1400" dirty="0" smtClean="0"/>
              <a:t>«Мы вас подождем!»- говорили нам пажити.</a:t>
            </a:r>
          </a:p>
          <a:p>
            <a:r>
              <a:rPr lang="ru-RU" sz="1400" dirty="0" smtClean="0"/>
              <a:t>«Мы вас подождем!»- говорили леса.</a:t>
            </a:r>
          </a:p>
          <a:p>
            <a:r>
              <a:rPr lang="ru-RU" sz="1400" dirty="0" smtClean="0"/>
              <a:t>Ты знаешь, Алеша, ночами мне кажется,</a:t>
            </a:r>
          </a:p>
          <a:p>
            <a:r>
              <a:rPr lang="ru-RU" sz="1400" dirty="0" smtClean="0"/>
              <a:t>Что следом за мной их идут голоса.</a:t>
            </a:r>
            <a:endParaRPr lang="ru-RU" sz="1400" dirty="0"/>
          </a:p>
        </p:txBody>
      </p:sp>
      <p:sp>
        <p:nvSpPr>
          <p:cNvPr id="4" name="TextBox 3"/>
          <p:cNvSpPr txBox="1"/>
          <p:nvPr/>
        </p:nvSpPr>
        <p:spPr>
          <a:xfrm>
            <a:off x="5072066" y="2714620"/>
            <a:ext cx="3786214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По русским обычаям, только пожарища</a:t>
            </a:r>
          </a:p>
          <a:p>
            <a:r>
              <a:rPr lang="ru-RU" sz="1400" dirty="0" smtClean="0"/>
              <a:t>На русской земле раскидав позади,</a:t>
            </a:r>
          </a:p>
          <a:p>
            <a:r>
              <a:rPr lang="ru-RU" sz="1400" dirty="0" smtClean="0"/>
              <a:t>На наших глазах умирали товарищи,</a:t>
            </a:r>
          </a:p>
          <a:p>
            <a:r>
              <a:rPr lang="ru-RU" sz="1400" dirty="0" smtClean="0"/>
              <a:t>По-русски рубаху рванув на груди.</a:t>
            </a:r>
          </a:p>
          <a:p>
            <a:r>
              <a:rPr lang="ru-RU" sz="1400" dirty="0" smtClean="0"/>
              <a:t> </a:t>
            </a:r>
          </a:p>
          <a:p>
            <a:r>
              <a:rPr lang="ru-RU" sz="1400" dirty="0" smtClean="0"/>
              <a:t>Нас пули с тобою пока еще милуют.</a:t>
            </a:r>
          </a:p>
          <a:p>
            <a:r>
              <a:rPr lang="ru-RU" sz="1400" dirty="0" smtClean="0"/>
              <a:t>Но, трижды поверив, что жизнь уже вся,</a:t>
            </a:r>
          </a:p>
          <a:p>
            <a:r>
              <a:rPr lang="ru-RU" sz="1400" dirty="0" smtClean="0"/>
              <a:t>Я все-таки горд был за самую милую,</a:t>
            </a:r>
          </a:p>
          <a:p>
            <a:r>
              <a:rPr lang="ru-RU" sz="1400" dirty="0" smtClean="0"/>
              <a:t>За русскую землю, где я родился,</a:t>
            </a:r>
          </a:p>
          <a:p>
            <a:r>
              <a:rPr lang="ru-RU" sz="1400" dirty="0" smtClean="0"/>
              <a:t> </a:t>
            </a:r>
          </a:p>
          <a:p>
            <a:r>
              <a:rPr lang="ru-RU" sz="1400" dirty="0" smtClean="0"/>
              <a:t>За то, что на ней умереть мне завещано,</a:t>
            </a:r>
          </a:p>
          <a:p>
            <a:r>
              <a:rPr lang="ru-RU" sz="1400" dirty="0" smtClean="0"/>
              <a:t>Что русская мать нас на свет родила,</a:t>
            </a:r>
          </a:p>
          <a:p>
            <a:r>
              <a:rPr lang="ru-RU" sz="1400" dirty="0" smtClean="0"/>
              <a:t>Что, в бой провожая нас, русская женщина</a:t>
            </a:r>
          </a:p>
          <a:p>
            <a:r>
              <a:rPr lang="ru-RU" sz="1400" dirty="0" smtClean="0"/>
              <a:t>По-русски три раза меня обняла.</a:t>
            </a:r>
            <a:endParaRPr lang="ru-RU" sz="1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ppodrom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472" y="428604"/>
            <a:ext cx="8001056" cy="60080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60625667_1240316506_voina1246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472" y="357166"/>
            <a:ext cx="3571875" cy="53911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1299559740_00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3504" y="1071546"/>
            <a:ext cx="3490916" cy="53920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fa615f7d8d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9016" y="285729"/>
            <a:ext cx="4620157" cy="34290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Bombezhk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58" y="3286124"/>
            <a:ext cx="4501335" cy="32559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81801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tx2">
                    <a:lumMod val="10000"/>
                  </a:schemeClr>
                </a:solidFill>
              </a:rPr>
              <a:t>Константин Симонов</a:t>
            </a:r>
            <a:endParaRPr lang="ru-RU" dirty="0">
              <a:solidFill>
                <a:schemeClr val="tx2">
                  <a:lumMod val="1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298"/>
            <a:ext cx="4972056" cy="4815219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None/>
            </a:pPr>
            <a:r>
              <a:rPr lang="ru-RU" sz="2400" b="1" dirty="0" smtClean="0">
                <a:solidFill>
                  <a:schemeClr val="bg1"/>
                </a:solidFill>
              </a:rPr>
              <a:t>Константин Симонов (1915 - 1979) – известный поэт, прошедший всю войну корреспондентом газеты «Красная звезда». В качестве военного корреспондента он переезжал с фронта на фронт, знал войну «изнутри». </a:t>
            </a:r>
          </a:p>
        </p:txBody>
      </p:sp>
      <p:pic>
        <p:nvPicPr>
          <p:cNvPr id="4" name="Picture 5" descr="Симонов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5643570" y="1643050"/>
            <a:ext cx="3122613" cy="42481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786050" y="250030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42910" y="428604"/>
            <a:ext cx="735811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</a:rPr>
              <a:t>Валентина Васильевна Серова </a:t>
            </a:r>
            <a:endParaRPr lang="ru-RU" sz="4000" dirty="0">
              <a:solidFill>
                <a:srgbClr val="FF0000"/>
              </a:solidFill>
            </a:endParaRPr>
          </a:p>
        </p:txBody>
      </p:sp>
      <p:pic>
        <p:nvPicPr>
          <p:cNvPr id="8" name="Рисунок 7" descr="sov_md_portre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596" y="1500174"/>
            <a:ext cx="3286148" cy="49292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4357686" y="2000240"/>
            <a:ext cx="378621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</a:rPr>
              <a:t>Стихотворение “Жди меня...” – послание К. Симонова к любимой женщине Валентине Васильевне Серовой (1917-1975) – знаменитой в те годы актрисе кино и театра.</a:t>
            </a:r>
            <a:endParaRPr lang="ru-RU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«Жди меня»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5" name="Picture 6" descr="Солдат и девочка40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9338" y="1773238"/>
            <a:ext cx="3762375" cy="428625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642910" y="1500175"/>
            <a:ext cx="4000528" cy="5078313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r>
              <a:rPr lang="ru-RU" sz="1200" dirty="0" smtClean="0"/>
              <a:t>Жди меня, и я вернусь.</a:t>
            </a:r>
          </a:p>
          <a:p>
            <a:r>
              <a:rPr lang="ru-RU" sz="1200" dirty="0" smtClean="0"/>
              <a:t>Только очень жди,</a:t>
            </a:r>
          </a:p>
          <a:p>
            <a:r>
              <a:rPr lang="ru-RU" sz="1200" dirty="0" smtClean="0"/>
              <a:t>Жди, когда наводят грусть</a:t>
            </a:r>
          </a:p>
          <a:p>
            <a:r>
              <a:rPr lang="ru-RU" sz="1200" dirty="0" smtClean="0"/>
              <a:t>Желтые дожди,</a:t>
            </a:r>
          </a:p>
          <a:p>
            <a:r>
              <a:rPr lang="ru-RU" sz="1200" dirty="0" smtClean="0"/>
              <a:t>Жди, когда снега метут,</a:t>
            </a:r>
          </a:p>
          <a:p>
            <a:r>
              <a:rPr lang="ru-RU" sz="1200" dirty="0" smtClean="0"/>
              <a:t>Жди, когда жара,</a:t>
            </a:r>
          </a:p>
          <a:p>
            <a:r>
              <a:rPr lang="ru-RU" sz="1200" dirty="0" smtClean="0"/>
              <a:t>Жди, когда других не ждут,</a:t>
            </a:r>
          </a:p>
          <a:p>
            <a:r>
              <a:rPr lang="ru-RU" sz="1200" dirty="0" smtClean="0"/>
              <a:t>Изменив вчера.</a:t>
            </a:r>
          </a:p>
          <a:p>
            <a:r>
              <a:rPr lang="ru-RU" sz="1200" dirty="0" smtClean="0"/>
              <a:t>Жди, когда из дальних мест</a:t>
            </a:r>
          </a:p>
          <a:p>
            <a:r>
              <a:rPr lang="ru-RU" sz="1200" dirty="0" smtClean="0"/>
              <a:t>Писем не придет,</a:t>
            </a:r>
          </a:p>
          <a:p>
            <a:r>
              <a:rPr lang="ru-RU" sz="1200" dirty="0" smtClean="0"/>
              <a:t>Жди, когда уж надоест</a:t>
            </a:r>
          </a:p>
          <a:p>
            <a:r>
              <a:rPr lang="ru-RU" sz="1200" dirty="0" smtClean="0"/>
              <a:t>Всем, кто вместе ждет.</a:t>
            </a:r>
          </a:p>
          <a:p>
            <a:endParaRPr lang="ru-RU" sz="1200" dirty="0" smtClean="0"/>
          </a:p>
          <a:p>
            <a:r>
              <a:rPr lang="ru-RU" sz="1200" dirty="0" smtClean="0"/>
              <a:t>Жди меня, и я вернусь,</a:t>
            </a:r>
          </a:p>
          <a:p>
            <a:r>
              <a:rPr lang="ru-RU" sz="1200" dirty="0" smtClean="0"/>
              <a:t>Не желай добра</a:t>
            </a:r>
          </a:p>
          <a:p>
            <a:r>
              <a:rPr lang="ru-RU" sz="1200" dirty="0" smtClean="0"/>
              <a:t>Всем, кто знает наизусть,</a:t>
            </a:r>
          </a:p>
          <a:p>
            <a:r>
              <a:rPr lang="ru-RU" sz="1200" dirty="0" smtClean="0"/>
              <a:t>Что забыть пора.</a:t>
            </a:r>
          </a:p>
          <a:p>
            <a:r>
              <a:rPr lang="ru-RU" sz="1200" dirty="0" smtClean="0"/>
              <a:t>Пусть поверят сын и мать</a:t>
            </a:r>
          </a:p>
          <a:p>
            <a:r>
              <a:rPr lang="ru-RU" sz="1200" dirty="0" smtClean="0"/>
              <a:t>В то, что нет меня,</a:t>
            </a:r>
          </a:p>
          <a:p>
            <a:r>
              <a:rPr lang="ru-RU" sz="1200" dirty="0" smtClean="0"/>
              <a:t>Пусть друзья устанут ждать,</a:t>
            </a:r>
          </a:p>
          <a:p>
            <a:r>
              <a:rPr lang="ru-RU" sz="1200" dirty="0" smtClean="0"/>
              <a:t>Сядут у огня,</a:t>
            </a:r>
          </a:p>
          <a:p>
            <a:r>
              <a:rPr lang="ru-RU" sz="1200" dirty="0" smtClean="0"/>
              <a:t>Выпьют горькое вино</a:t>
            </a:r>
          </a:p>
          <a:p>
            <a:r>
              <a:rPr lang="ru-RU" sz="1200" dirty="0" smtClean="0"/>
              <a:t>На помин души...</a:t>
            </a:r>
          </a:p>
          <a:p>
            <a:endParaRPr lang="ru-RU" sz="1200" dirty="0" smtClean="0"/>
          </a:p>
          <a:p>
            <a:endParaRPr lang="ru-RU" sz="1200" dirty="0" smtClean="0"/>
          </a:p>
          <a:p>
            <a:r>
              <a:rPr lang="ru-RU" sz="1200" dirty="0" smtClean="0"/>
              <a:t>      Жди. И с ними заодно</a:t>
            </a:r>
          </a:p>
          <a:p>
            <a:pPr marL="177800"/>
            <a:r>
              <a:rPr lang="ru-RU" sz="1200" dirty="0" smtClean="0"/>
              <a:t>Выпить не спеши.</a:t>
            </a:r>
          </a:p>
          <a:p>
            <a:pPr marL="177800"/>
            <a:endParaRPr lang="ru-RU" sz="1200" dirty="0" smtClean="0"/>
          </a:p>
          <a:p>
            <a:pPr marL="177800"/>
            <a:r>
              <a:rPr lang="ru-RU" sz="1200" dirty="0" smtClean="0"/>
              <a:t>Жди меня, и я вернусь,</a:t>
            </a:r>
          </a:p>
          <a:p>
            <a:pPr marL="177800"/>
            <a:r>
              <a:rPr lang="ru-RU" sz="1200" dirty="0" smtClean="0"/>
              <a:t>Всем смертям назло.</a:t>
            </a:r>
          </a:p>
          <a:p>
            <a:pPr marL="177800"/>
            <a:r>
              <a:rPr lang="ru-RU" sz="1200" dirty="0" smtClean="0"/>
              <a:t>Кто не ждал меня, тот пусть</a:t>
            </a:r>
          </a:p>
          <a:p>
            <a:pPr marL="177800"/>
            <a:r>
              <a:rPr lang="ru-RU" sz="1200" dirty="0" smtClean="0"/>
              <a:t>Скажет: - Повезло.</a:t>
            </a:r>
          </a:p>
          <a:p>
            <a:pPr marL="177800"/>
            <a:r>
              <a:rPr lang="ru-RU" sz="1200" dirty="0" smtClean="0"/>
              <a:t>Не понять, не ждавшим им,</a:t>
            </a:r>
          </a:p>
          <a:p>
            <a:pPr marL="177800"/>
            <a:r>
              <a:rPr lang="ru-RU" sz="1200" dirty="0" smtClean="0"/>
              <a:t>Как среди огня</a:t>
            </a:r>
          </a:p>
          <a:p>
            <a:pPr marL="177800"/>
            <a:r>
              <a:rPr lang="ru-RU" sz="1200" dirty="0" smtClean="0"/>
              <a:t>Ожиданием своим</a:t>
            </a:r>
          </a:p>
          <a:p>
            <a:pPr marL="177800"/>
            <a:r>
              <a:rPr lang="ru-RU" sz="1200" dirty="0" smtClean="0"/>
              <a:t>Ты спасла меня.</a:t>
            </a:r>
          </a:p>
          <a:p>
            <a:pPr marL="177800"/>
            <a:r>
              <a:rPr lang="ru-RU" sz="1200" dirty="0" smtClean="0"/>
              <a:t>Как я выжил, будем знать</a:t>
            </a:r>
          </a:p>
          <a:p>
            <a:pPr marL="177800"/>
            <a:r>
              <a:rPr lang="ru-RU" sz="1200" dirty="0" smtClean="0"/>
              <a:t>Только мы с тобой,-</a:t>
            </a:r>
          </a:p>
          <a:p>
            <a:pPr marL="177800"/>
            <a:r>
              <a:rPr lang="ru-RU" sz="1200" dirty="0" smtClean="0"/>
              <a:t>Просто ты умела ждать,</a:t>
            </a:r>
          </a:p>
          <a:p>
            <a:pPr marL="177800"/>
            <a:r>
              <a:rPr lang="ru-RU" sz="1200" dirty="0" smtClean="0"/>
              <a:t>Как никто другой.</a:t>
            </a:r>
          </a:p>
          <a:p>
            <a:pPr marL="177800"/>
            <a:r>
              <a:rPr lang="ru-RU" sz="1200" dirty="0" smtClean="0"/>
              <a:t>(1941)</a:t>
            </a:r>
            <a:endParaRPr lang="ru-RU" sz="1200" dirty="0"/>
          </a:p>
        </p:txBody>
      </p:sp>
      <p:pic>
        <p:nvPicPr>
          <p:cNvPr id="6" name="zhdimeny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785786" y="78579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308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4400" dirty="0" smtClean="0">
                <a:solidFill>
                  <a:srgbClr val="FF0000"/>
                </a:solidFill>
              </a:rPr>
              <a:t>Главная мысль стихотворения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 indent="-23813" algn="just">
              <a:lnSpc>
                <a:spcPct val="150000"/>
              </a:lnSpc>
              <a:buNone/>
            </a:pPr>
            <a:r>
              <a:rPr lang="ru-RU" dirty="0" smtClean="0">
                <a:solidFill>
                  <a:schemeClr val="bg1"/>
                </a:solidFill>
              </a:rPr>
              <a:t>Стихотворение «Жди меня» стало </a:t>
            </a:r>
            <a:r>
              <a:rPr lang="ru-RU" dirty="0" smtClean="0">
                <a:solidFill>
                  <a:schemeClr val="bg1"/>
                </a:solidFill>
              </a:rPr>
              <a:t>символом верности разъединенных войной любящих сердец. 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571480"/>
            <a:ext cx="3971924" cy="5672475"/>
          </a:xfrm>
        </p:spPr>
        <p:txBody>
          <a:bodyPr>
            <a:noAutofit/>
          </a:bodyPr>
          <a:lstStyle/>
          <a:p>
            <a:pPr marL="93663" indent="-23813">
              <a:buNone/>
            </a:pPr>
            <a:r>
              <a:rPr lang="ru-RU" sz="2400" b="1" dirty="0" smtClean="0">
                <a:solidFill>
                  <a:schemeClr val="bg1"/>
                </a:solidFill>
                <a:cs typeface="Browallia New" pitchFamily="34" charset="-34"/>
              </a:rPr>
              <a:t>В первые, особенно тяжелые месяцы войны, когда наши войска отступали с тяжелыми боями и большими потерями, оставляя врагу села и города, было написано стихотворение «Ты помнишь, Алеша, дороги Смоленщины…», посвященное другу Симонова, поэту Алексею Суркову</a:t>
            </a:r>
            <a:r>
              <a:rPr lang="ru-RU" sz="2400" b="1" dirty="0" smtClean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4" name="Picture 7" descr="Симонов с трубко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357686" y="2071678"/>
            <a:ext cx="4541837" cy="38163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4500562" y="1000108"/>
            <a:ext cx="42148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 smtClean="0">
                <a:solidFill>
                  <a:srgbClr val="FF0000"/>
                </a:solidFill>
              </a:rPr>
              <a:t>Константин Симонов</a:t>
            </a:r>
            <a:endParaRPr lang="ru-RU" sz="3200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978</TotalTime>
  <Words>766</Words>
  <PresentationFormat>Экран (4:3)</PresentationFormat>
  <Paragraphs>113</Paragraphs>
  <Slides>12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Литейная</vt:lpstr>
      <vt:lpstr>К. М. Симонов – военный корреспондент.</vt:lpstr>
      <vt:lpstr>Слайд 2</vt:lpstr>
      <vt:lpstr>Слайд 3</vt:lpstr>
      <vt:lpstr>Слайд 4</vt:lpstr>
      <vt:lpstr>Константин Симонов</vt:lpstr>
      <vt:lpstr>Слайд 6</vt:lpstr>
      <vt:lpstr>«Жди меня»</vt:lpstr>
      <vt:lpstr>Слайд 8</vt:lpstr>
      <vt:lpstr>Слайд 9</vt:lpstr>
      <vt:lpstr>Алексей Сурков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К. М. Симонов – военный корреспондент.</dc:title>
  <dc:creator>barabashka</dc:creator>
  <cp:lastModifiedBy>User</cp:lastModifiedBy>
  <cp:revision>102</cp:revision>
  <dcterms:created xsi:type="dcterms:W3CDTF">2011-02-28T22:15:10Z</dcterms:created>
  <dcterms:modified xsi:type="dcterms:W3CDTF">2011-03-22T23:49:28Z</dcterms:modified>
</cp:coreProperties>
</file>