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C1D35CF9-35A2-438D-8866-5DE1E808D6BD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DE15FABF-09A4-4470-9FE3-D69216D0D6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35CF9-35A2-438D-8866-5DE1E808D6BD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FABF-09A4-4470-9FE3-D69216D0D6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35CF9-35A2-438D-8866-5DE1E808D6BD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FABF-09A4-4470-9FE3-D69216D0D6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35CF9-35A2-438D-8866-5DE1E808D6BD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FABF-09A4-4470-9FE3-D69216D0D6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35CF9-35A2-438D-8866-5DE1E808D6BD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FABF-09A4-4470-9FE3-D69216D0D6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35CF9-35A2-438D-8866-5DE1E808D6BD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FABF-09A4-4470-9FE3-D69216D0D6D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35CF9-35A2-438D-8866-5DE1E808D6BD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FABF-09A4-4470-9FE3-D69216D0D6D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35CF9-35A2-438D-8866-5DE1E808D6BD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FABF-09A4-4470-9FE3-D69216D0D6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35CF9-35A2-438D-8866-5DE1E808D6BD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FABF-09A4-4470-9FE3-D69216D0D6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C1D35CF9-35A2-438D-8866-5DE1E808D6BD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DE15FABF-09A4-4470-9FE3-D69216D0D6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C1D35CF9-35A2-438D-8866-5DE1E808D6BD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DE15FABF-09A4-4470-9FE3-D69216D0D6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C1D35CF9-35A2-438D-8866-5DE1E808D6BD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DE15FABF-09A4-4470-9FE3-D69216D0D6D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Тест. Союз.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7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449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9. Укажите предложение с пунктуационной ошибкой.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119257"/>
            <a:ext cx="7272808" cy="36038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⁮ </a:t>
            </a:r>
            <a:r>
              <a:rPr lang="ru-RU" sz="3200" dirty="0"/>
              <a:t>1) Сорока прилетела к вечеру, когда лед стал оседать.</a:t>
            </a:r>
          </a:p>
          <a:p>
            <a:pPr marL="0" indent="0">
              <a:buNone/>
            </a:pPr>
            <a:r>
              <a:rPr lang="ru-RU" sz="3200" dirty="0"/>
              <a:t>⁮ 2) За черным окном снова становилось тихо, и только море однообразно шумело.</a:t>
            </a:r>
          </a:p>
          <a:p>
            <a:pPr marL="0" indent="0">
              <a:buNone/>
            </a:pPr>
            <a:r>
              <a:rPr lang="ru-RU" sz="3200" dirty="0"/>
              <a:t>⁮ 3) Он внезапно, изменился так что никто не узнавал его.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639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980728"/>
            <a:ext cx="7344815" cy="1202485"/>
          </a:xfrm>
        </p:spPr>
        <p:txBody>
          <a:bodyPr>
            <a:noAutofit/>
          </a:bodyPr>
          <a:lstStyle/>
          <a:p>
            <a:r>
              <a:rPr lang="ru-RU" sz="3600" b="1" dirty="0"/>
              <a:t>10. В каком предложении правильно расставлены запятые?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276871"/>
            <a:ext cx="7416824" cy="34461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/>
              <a:t>1) Цветут липы, и по всему саду разносится сладкий запах.</a:t>
            </a:r>
          </a:p>
          <a:p>
            <a:pPr marL="0" indent="0">
              <a:buNone/>
            </a:pPr>
            <a:r>
              <a:rPr lang="ru-RU" sz="2800" dirty="0"/>
              <a:t>⁮ 2) Я не заметил как день медленно перешел в ночь, принесшую долгожданную прохладу.</a:t>
            </a:r>
          </a:p>
          <a:p>
            <a:pPr marL="0" indent="0">
              <a:buNone/>
            </a:pPr>
            <a:r>
              <a:rPr lang="ru-RU" sz="2800" dirty="0"/>
              <a:t>⁮ 3) Она не любила чтобы к ней приходили в старый дом, который стоял на отшибе и наполовину развалился.</a:t>
            </a:r>
          </a:p>
          <a:p>
            <a:pPr marL="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5402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1. Найдите неправильное утверждение.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988840"/>
            <a:ext cx="7200800" cy="4176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⁮ </a:t>
            </a:r>
            <a:r>
              <a:rPr lang="ru-RU" sz="3200" dirty="0"/>
              <a:t>1) Союз  - это неизменяемая часть речи.</a:t>
            </a:r>
          </a:p>
          <a:p>
            <a:pPr marL="0" indent="0">
              <a:buNone/>
            </a:pPr>
            <a:r>
              <a:rPr lang="ru-RU" sz="3200" dirty="0"/>
              <a:t>⁮ 2) Союзы не являются членами предложения.</a:t>
            </a:r>
          </a:p>
          <a:p>
            <a:pPr marL="0" indent="0">
              <a:buNone/>
            </a:pPr>
            <a:r>
              <a:rPr lang="ru-RU" sz="3200" dirty="0"/>
              <a:t>⁮ 3) Союзы не связывают между собой однородные члены предложения</a:t>
            </a:r>
          </a:p>
          <a:p>
            <a:pPr marL="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2784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980728"/>
            <a:ext cx="7488831" cy="1202485"/>
          </a:xfrm>
        </p:spPr>
        <p:txBody>
          <a:bodyPr>
            <a:noAutofit/>
          </a:bodyPr>
          <a:lstStyle/>
          <a:p>
            <a:r>
              <a:rPr lang="ru-RU" sz="3600" b="1" dirty="0"/>
              <a:t>2. В каком предложении употреблен подчинительный союз?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119256"/>
            <a:ext cx="7272808" cy="39020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⁮ </a:t>
            </a:r>
            <a:r>
              <a:rPr lang="ru-RU" sz="3200" dirty="0"/>
              <a:t>1) Солнце село, и мгновенно наступила непроглядная южная ночь.</a:t>
            </a:r>
          </a:p>
          <a:p>
            <a:pPr marL="0" indent="0">
              <a:buNone/>
            </a:pPr>
            <a:r>
              <a:rPr lang="ru-RU" sz="3200" dirty="0"/>
              <a:t>⁮ 2) Музыка гремит, но никто не спешит на танец.</a:t>
            </a:r>
          </a:p>
          <a:p>
            <a:pPr marL="0" indent="0">
              <a:buNone/>
            </a:pPr>
            <a:r>
              <a:rPr lang="ru-RU" sz="3200" dirty="0"/>
              <a:t>⁮ 3) Он весел и любезен только тогда, когда у него хорошее настроение.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875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3" y="817582"/>
            <a:ext cx="7344816" cy="1963346"/>
          </a:xfrm>
        </p:spPr>
        <p:txBody>
          <a:bodyPr>
            <a:noAutofit/>
          </a:bodyPr>
          <a:lstStyle/>
          <a:p>
            <a:r>
              <a:rPr lang="ru-RU" sz="3200" b="1" dirty="0"/>
              <a:t>3. В каком предложении союз связывает однородные члены предложения (знаки препинания не проставлены)?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780928"/>
            <a:ext cx="7272808" cy="34563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⁮ </a:t>
            </a:r>
            <a:r>
              <a:rPr lang="ru-RU" sz="3200" dirty="0"/>
              <a:t>1) Ветер по морю гуляет и кораблик подгоняет.</a:t>
            </a:r>
          </a:p>
          <a:p>
            <a:pPr marL="0" indent="0">
              <a:buNone/>
            </a:pPr>
            <a:r>
              <a:rPr lang="ru-RU" sz="3200" dirty="0"/>
              <a:t>⁮ 2) Высоко в небе сияло солнце а горы зноем дышали в небо.</a:t>
            </a:r>
          </a:p>
          <a:p>
            <a:pPr marL="0" indent="0">
              <a:buNone/>
            </a:pPr>
            <a:r>
              <a:rPr lang="ru-RU" sz="3200" dirty="0"/>
              <a:t>⁮ 3) Солнце заблистало и наступило радостное утро.</a:t>
            </a:r>
          </a:p>
          <a:p>
            <a:pPr marL="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5754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980728"/>
            <a:ext cx="7344815" cy="1202485"/>
          </a:xfrm>
        </p:spPr>
        <p:txBody>
          <a:bodyPr>
            <a:noAutofit/>
          </a:bodyPr>
          <a:lstStyle/>
          <a:p>
            <a:r>
              <a:rPr lang="ru-RU" sz="3200" b="1" dirty="0"/>
              <a:t>4. Укажите предложение, в котором союз И связывает простые предложения в составе сложного.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2348880"/>
            <a:ext cx="7056784" cy="37444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⁮ </a:t>
            </a:r>
            <a:r>
              <a:rPr lang="ru-RU" sz="3200" dirty="0"/>
              <a:t>1) Снег падал и засыпал дорожки сада.</a:t>
            </a:r>
          </a:p>
          <a:p>
            <a:pPr marL="0" indent="0">
              <a:buNone/>
            </a:pPr>
            <a:r>
              <a:rPr lang="ru-RU" sz="3200" dirty="0"/>
              <a:t>⁮ 2) Снег падал и дорожки сада скоро покрылись пушистым снегом.</a:t>
            </a:r>
          </a:p>
          <a:p>
            <a:pPr marL="0" indent="0">
              <a:buNone/>
            </a:pPr>
            <a:r>
              <a:rPr lang="ru-RU" sz="3200" dirty="0"/>
              <a:t>⁮ 3) Снег падал и покрывал снегом деревья.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750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6965245" cy="1202485"/>
          </a:xfrm>
        </p:spPr>
        <p:txBody>
          <a:bodyPr>
            <a:noAutofit/>
          </a:bodyPr>
          <a:lstStyle/>
          <a:p>
            <a:r>
              <a:rPr lang="ru-RU" sz="3200" b="1" dirty="0"/>
              <a:t>5. Закончите начатое предложение так, чтобы получилось сложноподчиненное.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204864"/>
            <a:ext cx="7704856" cy="39604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Каждый день родители ждали…</a:t>
            </a:r>
            <a:endParaRPr lang="ru-RU" sz="32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ru-RU" sz="3200" dirty="0"/>
              <a:t>⁮ 1) …приезда сына из Петербурга.</a:t>
            </a:r>
          </a:p>
          <a:p>
            <a:pPr marL="0" indent="0">
              <a:buNone/>
            </a:pPr>
            <a:r>
              <a:rPr lang="ru-RU" sz="3200" dirty="0"/>
              <a:t>⁮ 2) … что приедет их сын из Петербурга</a:t>
            </a:r>
          </a:p>
          <a:p>
            <a:pPr marL="0" indent="0">
              <a:buNone/>
            </a:pPr>
            <a:r>
              <a:rPr lang="ru-RU" sz="3200" dirty="0"/>
              <a:t>⁮ 3) … письма и надеялись на возвращение сына.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894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908720"/>
            <a:ext cx="6965245" cy="102724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6. Найдите предложение с составным союзом.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119256"/>
            <a:ext cx="7128792" cy="40460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1) Он подошел к окну, чтобы открыть его.</a:t>
            </a:r>
          </a:p>
          <a:p>
            <a:pPr marL="0" indent="0">
              <a:buNone/>
            </a:pPr>
            <a:r>
              <a:rPr lang="ru-RU" sz="3200" dirty="0"/>
              <a:t>⁮ 2) Вечерняя заря начинается, когда солнце уже зайдет за край земли.</a:t>
            </a:r>
          </a:p>
          <a:p>
            <a:pPr marL="0" indent="0">
              <a:buNone/>
            </a:pPr>
            <a:r>
              <a:rPr lang="ru-RU" sz="3200" dirty="0"/>
              <a:t>⁮ 3) Он сидел и писал неотложное письмо, в то время как посетитель ждал его в приемной.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592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7. Найдите предложение с простым союзом.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119257"/>
            <a:ext cx="7200800" cy="36038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dirty="0"/>
              <a:t>1) Мы оделись потеплее, так как погода начала ухудшаться</a:t>
            </a:r>
          </a:p>
          <a:p>
            <a:pPr marL="0" indent="0">
              <a:buNone/>
            </a:pPr>
            <a:r>
              <a:rPr lang="ru-RU" sz="3200" dirty="0"/>
              <a:t>⁮ 2) Я спрятал ветку под кустом, чтобы она не облетела раньше времени.</a:t>
            </a:r>
          </a:p>
          <a:p>
            <a:pPr marL="0" indent="0">
              <a:buNone/>
            </a:pPr>
            <a:r>
              <a:rPr lang="ru-RU" sz="3200" dirty="0"/>
              <a:t>⁮ 3) Он ушел, потому что его вызвали на работу.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043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052736"/>
            <a:ext cx="6965245" cy="1202485"/>
          </a:xfrm>
        </p:spPr>
        <p:txBody>
          <a:bodyPr>
            <a:noAutofit/>
          </a:bodyPr>
          <a:lstStyle/>
          <a:p>
            <a:r>
              <a:rPr lang="ru-RU" sz="3600" b="1" dirty="0"/>
              <a:t>8. Укажите, на месте каких цифр должны стоять запятые в предложении: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276871"/>
            <a:ext cx="7272808" cy="3960441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Ветер гнал </a:t>
            </a:r>
            <a:r>
              <a:rPr lang="ru-RU" b="1" i="1" dirty="0"/>
              <a:t>(1) </a:t>
            </a:r>
            <a:r>
              <a:rPr lang="ru-RU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по синему небу рыхлые тучи </a:t>
            </a:r>
            <a:r>
              <a:rPr lang="ru-RU" b="1" i="1" dirty="0"/>
              <a:t>(2) </a:t>
            </a:r>
            <a:r>
              <a:rPr lang="ru-RU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и по земле носились вперемежку </a:t>
            </a:r>
            <a:r>
              <a:rPr lang="ru-RU" b="1" i="1" dirty="0"/>
              <a:t>(3) </a:t>
            </a:r>
            <a:r>
              <a:rPr lang="ru-RU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то холодные тени </a:t>
            </a:r>
            <a:r>
              <a:rPr lang="ru-RU" b="1" i="1" dirty="0"/>
              <a:t>(4) </a:t>
            </a:r>
            <a:r>
              <a:rPr lang="ru-RU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то солнечные пятна </a:t>
            </a:r>
            <a:r>
              <a:rPr lang="ru-RU" b="1" i="1" dirty="0"/>
              <a:t>(5) </a:t>
            </a:r>
            <a:r>
              <a:rPr lang="ru-RU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напоминавшие своими очертаниями </a:t>
            </a:r>
            <a:r>
              <a:rPr lang="ru-RU" b="1" i="1" dirty="0"/>
              <a:t>(6) </a:t>
            </a:r>
            <a:r>
              <a:rPr lang="ru-RU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какие-то сказочные цветы</a:t>
            </a:r>
            <a:r>
              <a:rPr lang="ru-RU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ru-RU" sz="3200" dirty="0"/>
              <a:t>1) 2, 4, 5</a:t>
            </a:r>
          </a:p>
          <a:p>
            <a:pPr marL="0" indent="0">
              <a:buNone/>
            </a:pPr>
            <a:r>
              <a:rPr lang="ru-RU" sz="3200" dirty="0"/>
              <a:t>⁮ 2) 1, 3, 4, 5</a:t>
            </a:r>
          </a:p>
          <a:p>
            <a:pPr marL="0" indent="0">
              <a:buNone/>
            </a:pPr>
            <a:r>
              <a:rPr lang="ru-RU" sz="3200" dirty="0"/>
              <a:t>⁮ 3) 1, 2, 4, 5</a:t>
            </a:r>
          </a:p>
          <a:p>
            <a:pPr marL="0" indent="0">
              <a:buNone/>
            </a:pPr>
            <a:endParaRPr lang="ru-RU" b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039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Другая 1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FFA600"/>
      </a:accent5>
      <a:accent6>
        <a:srgbClr val="C62D03"/>
      </a:accent6>
      <a:hlink>
        <a:srgbClr val="408080"/>
      </a:hlink>
      <a:folHlink>
        <a:srgbClr val="5EAEAE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21</TotalTime>
  <Words>538</Words>
  <Application>Microsoft Office PowerPoint</Application>
  <PresentationFormat>Экран (4:3)</PresentationFormat>
  <Paragraphs>44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Кнопка</vt:lpstr>
      <vt:lpstr>Тест. Союз. </vt:lpstr>
      <vt:lpstr>1. Найдите неправильное утверждение. </vt:lpstr>
      <vt:lpstr>2. В каком предложении употреблен подчинительный союз? </vt:lpstr>
      <vt:lpstr>3. В каком предложении союз связывает однородные члены предложения (знаки препинания не проставлены)? </vt:lpstr>
      <vt:lpstr>4. Укажите предложение, в котором союз И связывает простые предложения в составе сложного. </vt:lpstr>
      <vt:lpstr>5. Закончите начатое предложение так, чтобы получилось сложноподчиненное. </vt:lpstr>
      <vt:lpstr>6. Найдите предложение с составным союзом. </vt:lpstr>
      <vt:lpstr>7. Найдите предложение с простым союзом. </vt:lpstr>
      <vt:lpstr>8. Укажите, на месте каких цифр должны стоять запятые в предложении: </vt:lpstr>
      <vt:lpstr>9. Укажите предложение с пунктуационной ошибкой. </vt:lpstr>
      <vt:lpstr>10. В каком предложении правильно расставлены запятые?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Тест. Союз.</dc:title>
  <dc:creator>Оксана</dc:creator>
  <cp:lastModifiedBy>Оксана</cp:lastModifiedBy>
  <cp:revision>3</cp:revision>
  <dcterms:created xsi:type="dcterms:W3CDTF">2017-03-21T21:17:13Z</dcterms:created>
  <dcterms:modified xsi:type="dcterms:W3CDTF">2017-03-21T21:38:39Z</dcterms:modified>
</cp:coreProperties>
</file>