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9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8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18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9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72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85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5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8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5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6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1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1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7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1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BF35-9061-4846-91F7-F0AC7C446E0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A79010-5F75-47C8-9821-F752E4C89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6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сжатия текста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829" y="555666"/>
            <a:ext cx="9556124" cy="5257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утверждают, что слушать музыку дома лучше, чем в зале: никто не шепчется, не шуршит конфетными бумажками, не кашляет, не скрипит креслами.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утверждают, что слушать музыку дома лучше, чем в зале: никто не мешает.</a:t>
            </a:r>
            <a:endParaRPr lang="ru-RU" sz="20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Поэтов и писателей того времени волновали эти проблемы. Но ни Пушкин, ни Языков, ни Жуковский не могли еще дать ответы на тревожные вопросы, которые связаны с будущим страны.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Поэтов и писателей того времени волновали эти проблемы. Но никто не мог еще дать ответы на тревожные вопросы, которые связаны с будущим страны</a:t>
            </a:r>
            <a:endParaRPr lang="ru-RU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 Автомобили, которые снабжены электродвигателями, принимают участие в настоящих спортивных соревнованиях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Автомобили, снабженные электродвигателями, принимают участие в настоящих        спортивных соревнованиях.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808" y="636259"/>
            <a:ext cx="99854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При упрощении необходимо</a:t>
            </a:r>
            <a:r>
              <a:rPr lang="ru-RU" sz="2800" dirty="0" smtClean="0"/>
              <a:t> передать содержание более доступно, применяя известные средства выразительности:</a:t>
            </a:r>
          </a:p>
          <a:p>
            <a:r>
              <a:rPr lang="ru-RU" sz="2800" b="1" dirty="0"/>
              <a:t>- слияние нескольких предложений в одно;</a:t>
            </a:r>
            <a:endParaRPr lang="ru-RU" sz="2800" dirty="0"/>
          </a:p>
          <a:p>
            <a:r>
              <a:rPr lang="ru-RU" sz="2800" b="1" dirty="0"/>
              <a:t>- замена предложения или его части указательным местоимением;</a:t>
            </a:r>
            <a:endParaRPr lang="ru-RU" sz="2800" dirty="0"/>
          </a:p>
          <a:p>
            <a:r>
              <a:rPr lang="ru-RU" sz="2800" b="1" dirty="0"/>
              <a:t>- замена сложноподчинённого предложения простым;</a:t>
            </a:r>
            <a:endParaRPr lang="ru-RU" sz="2800" dirty="0"/>
          </a:p>
          <a:p>
            <a:r>
              <a:rPr lang="ru-RU" sz="2800" b="1" dirty="0"/>
              <a:t>- замена фрагмента предложения синонимичным выражением;</a:t>
            </a:r>
            <a:endParaRPr lang="ru-RU" sz="2800" dirty="0"/>
          </a:p>
          <a:p>
            <a:r>
              <a:rPr lang="ru-RU" sz="2800" b="1" dirty="0"/>
              <a:t>- замена прямой речи косвенной.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89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768" y="536480"/>
            <a:ext cx="10006885" cy="496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 startAt="7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анализируешь события, относящиеся к прошлому, помни о будущем. Когда говоришь о том, что есть и будет, не забывай о том, что было.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события, относящиеся к прошлому, помни о будущем. Говоря о том, что есть и будет, не забывай о том, что было.</a:t>
            </a:r>
            <a:endParaRPr lang="ru-RU" sz="24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Конфигурация трассы, на которой проходят соревнования, включает в себя скоростные участки, профилированные повороты, трамплины и горки.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Конфигурация трассы соревнований включает в себя скоростные участки, профилированные повороты, трамплины и горки.</a:t>
            </a:r>
            <a:endParaRPr lang="ru-RU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8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Настроение преимущественно зависит не от событий как таковых, а от того, как мы их воспринимаем.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828" y="300790"/>
            <a:ext cx="96462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При компрессии часто совмещаются разные способы сжатия.</a:t>
            </a:r>
            <a:r>
              <a:rPr lang="ru-RU" sz="2800" dirty="0"/>
              <a:t> Например, в следующем отрывке можно использовать и обобщение, и исключение.</a:t>
            </a:r>
            <a:br>
              <a:rPr lang="ru-RU" sz="2800" dirty="0"/>
            </a:br>
            <a:r>
              <a:rPr lang="ru-RU" sz="2800" u="sng" dirty="0"/>
              <a:t>Отрывок из исходного текста: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  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 Год проходит за годом. Писатель всё дальше и дальше уходит от нас в историю, не стареют лишь его книги.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    Два последних предложения текста можно преобразовать </a:t>
            </a:r>
            <a:r>
              <a:rPr lang="ru-RU" sz="2800" b="1" dirty="0"/>
              <a:t>путём слияния простых предложений в сложное, одновременно исключая при этом повторы</a:t>
            </a:r>
            <a:r>
              <a:rPr lang="ru-RU" sz="2800" dirty="0"/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"год ... за годом", "дальше и дальше"</a:t>
            </a:r>
            <a:r>
              <a:rPr lang="ru-RU" sz="2800" dirty="0"/>
              <a:t>. В результате сжатия из одного простого и одного сложного может получиться одно сложное короткое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    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Годы проходят, но не стареют книги писателя.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3" y="241416"/>
            <a:ext cx="94273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Синтаксическая компрессия </a:t>
            </a:r>
            <a:r>
              <a:rPr lang="ru-RU" sz="2800" dirty="0"/>
              <a:t>предусматривает сжатие предложения при помощи пропуска сказуемого (</a:t>
            </a:r>
            <a:r>
              <a:rPr lang="ru-RU" sz="2800" dirty="0" err="1"/>
              <a:t>эллиптирования</a:t>
            </a:r>
            <a:r>
              <a:rPr lang="ru-RU" sz="2800" dirty="0"/>
              <a:t>), неполноты, бессоюзия, синтаксической асимметрии (пропуска логических звеньев высказывания). Степень компрессии исходного варианта текста определяется поставленной коммуникативной задачей и может быть различной: от незначительного сокращения до сжатия в одно предложение, которое выражает главную мысль произведения.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u="sng" dirty="0"/>
              <a:t>Не забудьте</a:t>
            </a:r>
            <a:r>
              <a:rPr lang="ru-RU" sz="2800" dirty="0"/>
              <a:t>, пожалуйста, что вы должны применить </a:t>
            </a:r>
            <a:r>
              <a:rPr lang="ru-RU" sz="2800" b="1" dirty="0"/>
              <a:t>1 или несколько приёмов сжатия на протяжении всего текста.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343" y="587499"/>
            <a:ext cx="101871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Учимся овладевать приёмами упрощения при компрессии (сжатии) текста.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u="sng" dirty="0"/>
              <a:t>Отрывок из исходного текста:</a:t>
            </a: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   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сила толкала его 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натягивать брезентовую робу, надевать каску и мчаться на пожарных лошадях?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    Применим </a:t>
            </a:r>
            <a:r>
              <a:rPr lang="ru-RU" sz="2800" b="1" dirty="0"/>
              <a:t>приём замены</a:t>
            </a: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фрагмента предложения синонимичным выражением</a:t>
            </a:r>
            <a:r>
              <a:rPr lang="ru-RU" sz="2800" dirty="0"/>
              <a:t> и получим следующий текст:</a:t>
            </a:r>
            <a:br>
              <a:rPr lang="ru-RU" sz="2800" dirty="0"/>
            </a:br>
            <a:r>
              <a:rPr lang="ru-RU" sz="2800" dirty="0"/>
              <a:t>  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Какая сила толкала его 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менять профессии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ИЛИ: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  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побуждало его часто менять профессии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191" y="396873"/>
            <a:ext cx="102000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исходного текста: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часто менял он свои профессии? Какая сила толкала его 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натягивать брезентовую робу, надевать каску и мчаться на пожарных лошадях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Применим 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замены предложения или его части указательным местоимением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получим следующий текст: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часто менял он свои профессии? Какая сила толкала его делать 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исходного текста: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сила толкала его 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натягивать брезентовую робу, надевать каску и мчаться на пожарных лошадях?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  Применим 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замены предложения или его части определительным или отрицательным местоимением, наречием с обобщающим значением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получим следующий текст: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 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заставляло его заниматься 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профессиями?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ИЛИ: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заставляло его осваивать так </a:t>
            </a:r>
            <a:r>
              <a:rPr lang="ru-RU" alt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профессий? 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101" y="474345"/>
            <a:ext cx="100841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Учимся овладевать приёмами обобщения при компрессии (сжатии) текста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u="sng" dirty="0"/>
              <a:t>Отрывок из исходного текста:</a:t>
            </a:r>
            <a:endParaRPr lang="ru-RU" sz="2400" dirty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    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Почему так часто менял он свои профессии? Какая сила толкала его натягивать брезентовую робу, надевать каску и мчаться на пожарных лошадях? Что заставляло его сутками, до ломоты в руках, разгружать баржи с арбузами, кирпичом, цементом?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      В этих риторических вопросах содержится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информация о профессиях, которыми овладевал Куприн, однако акцент здесь поставлен не на их разнообразии, а на тяжесть и подчас опасность. Это и следует отразить в переработанном отрезке текста, используя </a:t>
            </a:r>
            <a:r>
              <a:rPr lang="ru-RU" sz="2400" b="1" dirty="0"/>
              <a:t>приём замены однородных членов обобщённым  выражением</a:t>
            </a:r>
            <a:r>
              <a:rPr lang="ru-RU" sz="2400" dirty="0"/>
              <a:t>(т.е. переформулировать мысль своими словами). Таким образом, может получиться одно предложение: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     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заставляло его часто менять профессии, порой очень тяжёлые и опасные?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65" y="474345"/>
            <a:ext cx="103803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u="sng" dirty="0" smtClean="0"/>
              <a:t>Отрывок из исходного текста:</a:t>
            </a:r>
            <a:endParaRPr lang="ru-RU" altLang="ru-RU" sz="2400" dirty="0" smtClean="0"/>
          </a:p>
          <a:p>
            <a:r>
              <a:rPr lang="ru-RU" altLang="ru-RU" sz="2400" i="1" dirty="0" smtClean="0"/>
              <a:t>     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Какая сила толкала его натягивать брезентовую робу, надевать каску и мчаться на пожарных лошадях? Что заставляло его сутками, до ломоты в руках, разгружать баржи с арбузами, кирпичом, цементом?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/>
              <a:t>     В данных предложениях смежные повествуют об одном и том же: о том, как Куприн самоотверженно отдавался каждой из профессий. Автор удивляется, восхищается им. Попробуем преобразовать данный отрывок, используя </a:t>
            </a:r>
            <a:r>
              <a:rPr lang="ru-RU" altLang="ru-RU" sz="2400" b="1" dirty="0" smtClean="0"/>
              <a:t>приём образования сложного предложения путём слияния двух простых, повествующих об одном и том же</a:t>
            </a:r>
            <a:r>
              <a:rPr lang="ru-RU" altLang="ru-RU" sz="2400" dirty="0" smtClean="0"/>
              <a:t>: </a:t>
            </a:r>
          </a:p>
          <a:p>
            <a:r>
              <a:rPr lang="ru-RU" altLang="ru-RU" sz="2400" i="1" dirty="0" smtClean="0"/>
              <a:t>      </a:t>
            </a:r>
            <a:r>
              <a:rPr lang="ru-RU" alt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Какая сила толкала его натягивать брезентовую робу, надевать каску и мчаться на пожарных лошадях,  разгружать баржи с арбузами, кирпичом, цементом?</a:t>
            </a:r>
            <a:endParaRPr lang="ru-RU" alt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/>
              <a:t>Сокращая текст, </a:t>
            </a:r>
            <a:r>
              <a:rPr lang="ru-RU" altLang="ru-RU" sz="2400" b="1" dirty="0" smtClean="0"/>
              <a:t>помните</a:t>
            </a:r>
            <a:r>
              <a:rPr lang="ru-RU" altLang="ru-RU" sz="2400" dirty="0" smtClean="0"/>
              <a:t>, что </a:t>
            </a:r>
            <a:r>
              <a:rPr lang="ru-RU" altLang="ru-RU" sz="2400" b="1" dirty="0" smtClean="0"/>
              <a:t>предложения должны быть связаны между собой по смыслу и грамматически</a:t>
            </a:r>
            <a:r>
              <a:rPr lang="ru-RU" altLang="ru-RU" sz="2400" dirty="0" smtClean="0"/>
              <a:t>. Иначе получится не текст, а набор отдельных предложений.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21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7" y="731716"/>
            <a:ext cx="103460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Учимся овладевать приёмами исключения при компрессии (сжатии) текста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u="sng" dirty="0"/>
              <a:t>Отрывок из исходного текста.</a:t>
            </a:r>
            <a:endParaRPr lang="ru-RU" sz="2000" dirty="0"/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     </a:t>
            </a:r>
            <a:r>
              <a:rPr lang="ru-RU" sz="2000" i="1" dirty="0"/>
              <a:t>"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Многолик" потому, что были и ещё Куприны: один - землемер, другой - грузчик, третий - рыбак, а ещё - ученик на заводе, спортсмен, носильщик на вокзале, певец в хоре.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много, много других. Но всё это рабочее воинство совмещалось в одном лице - писателе Куприне.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     В представленном отрывке текста говорится о том, сколькими профессиями овладел писатель Куприн. Перечень этот довольно объёмен, поэтому можно применить приём </a:t>
            </a:r>
            <a:r>
              <a:rPr lang="ru-RU" sz="2000" b="1" i="1" dirty="0"/>
              <a:t>исключения некоторых членов предложения</a:t>
            </a:r>
            <a:r>
              <a:rPr lang="ru-RU" sz="2000" b="1" dirty="0"/>
              <a:t>.</a:t>
            </a:r>
            <a:r>
              <a:rPr lang="ru-RU" sz="2000" dirty="0"/>
              <a:t> Надо определить, какие из них оставить, а какие убрать. Для этого необходимо перечитать абзац и выявить главное. Главное в нашем случае то, что профессии были самыми разными, зачастую очень опасными. Поэтому можно взять из всего перечня занятий контрастные. Например: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     </a:t>
            </a:r>
            <a:r>
              <a:rPr lang="ru-RU" sz="2000" i="1" dirty="0">
                <a:solidFill>
                  <a:srgbClr val="FF0000"/>
                </a:solidFill>
              </a:rPr>
              <a:t>"Многолик" потому, что Куприн был землемером и грузчиком, спортсменом и певцом в хоре.</a:t>
            </a:r>
            <a:r>
              <a:rPr lang="ru-RU" sz="2000" i="1" dirty="0"/>
              <a:t> </a:t>
            </a:r>
            <a:endParaRPr lang="ru-RU" sz="2000" dirty="0"/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     Таким образом, мы использовали </a:t>
            </a:r>
            <a:r>
              <a:rPr lang="ru-RU" sz="2000" b="1" i="1" dirty="0"/>
              <a:t>приём исключения.</a:t>
            </a:r>
            <a:endParaRPr lang="ru-RU" sz="2000" dirty="0"/>
          </a:p>
          <a:p>
            <a:pPr fontAlgn="auto">
              <a:spcAft>
                <a:spcPts val="0"/>
              </a:spcAft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20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0343" y="1345326"/>
            <a:ext cx="8911687" cy="273727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Прекрасная мысль теряет всю свою ценность, если она дурно выражена.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Вольтер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13" y="2859109"/>
            <a:ext cx="3600822" cy="33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070" y="1389157"/>
            <a:ext cx="9878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u="sng" dirty="0"/>
              <a:t>Отрывок из исходного текста.</a:t>
            </a:r>
            <a:endParaRPr lang="ru-RU" sz="2400" dirty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     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так часто менял он свои профессии? Какая сила толкала его натягивать брезентовую робу, надевать каску и мчаться на пожарных лошадях? Что заставляло его сутками, до ломоты в руках, разгружать баржи с арбузами, кирпичом, цементом?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     Наиболее важным из трёх предложений является первое. Второе и третье лишь расширяют, конкретизируют смысл первого. Поэтому мы можем использовать </a:t>
            </a:r>
            <a:r>
              <a:rPr lang="ru-RU" sz="2400" b="1" i="1" dirty="0"/>
              <a:t>приём исключения предложения (-й).</a:t>
            </a:r>
            <a:r>
              <a:rPr lang="ru-RU" sz="2400" dirty="0"/>
              <a:t> В данном случае достаточно оставить только первое:</a:t>
            </a:r>
            <a:br>
              <a:rPr lang="ru-RU" sz="2400" dirty="0"/>
            </a:br>
            <a:r>
              <a:rPr lang="ru-RU" sz="2400" dirty="0"/>
              <a:t>    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Почему так часто менял он свои профессии?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1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387" y="686874"/>
            <a:ext cx="8915400" cy="87147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07386" y="1742939"/>
            <a:ext cx="9607081" cy="219799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Что узнали</a:t>
            </a:r>
            <a:r>
              <a:rPr lang="ru-RU" sz="3200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Чему </a:t>
            </a:r>
            <a:r>
              <a:rPr lang="ru-RU" sz="3200" dirty="0"/>
              <a:t>научились? 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Какие </a:t>
            </a:r>
            <a:r>
              <a:rPr lang="ru-RU" sz="3200" dirty="0"/>
              <a:t>приемы использовали при выполнении заданий? </a:t>
            </a:r>
          </a:p>
        </p:txBody>
      </p:sp>
    </p:spTree>
    <p:extLst>
      <p:ext uri="{BB962C8B-B14F-4D97-AF65-F5344CB8AC3E}">
        <p14:creationId xmlns:p14="http://schemas.microsoft.com/office/powerpoint/2010/main" val="37532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35422" y="737315"/>
            <a:ext cx="8915399" cy="1284667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35422" y="2794033"/>
            <a:ext cx="8915399" cy="1249933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Сократить текст, используя способы сжатия текста.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87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8524" y="1551389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08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76600" y="801688"/>
            <a:ext cx="8915400" cy="45434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Изложение – пересказ текста своими словами в письменном виде.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Текст – это несколько предложений, связанных одной темой и основной мыслью.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Тема – то, о чем говорится в тексте.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Основная мысль – для чего пишет автор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</a:rPr>
              <a:t>Микротема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smtClean="0">
                <a:solidFill>
                  <a:schemeClr val="tx1"/>
                </a:solidFill>
              </a:rPr>
              <a:t>содержание нескольких самостоятельных предложений, связанных одной мыслью – абзац.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Сжатие – это преобразование, при котором текст заменяется более кратким по объему изложением, но с сохранением основных </a:t>
            </a:r>
            <a:r>
              <a:rPr lang="ru-RU" sz="2400" dirty="0" err="1" smtClean="0">
                <a:solidFill>
                  <a:schemeClr val="tx1"/>
                </a:solidFill>
              </a:rPr>
              <a:t>микротемю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871" y="410255"/>
            <a:ext cx="8915399" cy="1468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Тема: Способы сжатия текста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55871" y="2049058"/>
            <a:ext cx="8915399" cy="375931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Познакомить с   </a:t>
            </a:r>
            <a:r>
              <a:rPr lang="ru-RU" dirty="0">
                <a:solidFill>
                  <a:schemeClr val="tx1"/>
                </a:solidFill>
              </a:rPr>
              <a:t>различными способами компрессии </a:t>
            </a:r>
            <a:r>
              <a:rPr lang="ru-RU" dirty="0" smtClean="0">
                <a:solidFill>
                  <a:schemeClr val="tx1"/>
                </a:solidFill>
              </a:rPr>
              <a:t>текста: обобщение, исключение, замена.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2. Формировать умение понимать и преобразовывать информацию (определять главное, отсекать второстепенное).</a:t>
            </a:r>
          </a:p>
          <a:p>
            <a:r>
              <a:rPr lang="ru-RU" dirty="0">
                <a:solidFill>
                  <a:schemeClr val="tx1"/>
                </a:solidFill>
              </a:rPr>
              <a:t>3. Прививать интерес к обучению, формировать навыки самостоятельной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8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2434" y="518044"/>
            <a:ext cx="9208394" cy="57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Сжатое изложение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должно быть коротким по форме, но не бедным по содержанию.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   Сжатое изложение должно передавать содержание первичного текста кратко и обобщённо. Однако, сжимая текст, необходимо помнить, что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новом, создаваемом тексте должны быть отражены основные мысли автора, соблюдена логическая последовательность событий. Кроме того, недопустимы искажения при передаче характеров действующих лиц и обстановки.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  Для того чтобы избежать недочётов такого рода, надо вычленить основные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записать их на черновик. Они помогут вам грамотно составить план прослушанного текста. И только после этого надо переходить к размышлениям о компрессии (сжатии) исходного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1132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588" y="639429"/>
            <a:ext cx="9311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распространены три способа сжатия:</a:t>
            </a:r>
          </a:p>
          <a:p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   </a:t>
            </a:r>
            <a:r>
              <a:rPr lang="ru-RU" alt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2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496" y="481713"/>
            <a:ext cx="97106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rgbClr val="FF0000"/>
                </a:solidFill>
              </a:rPr>
              <a:t>При исключении необходимо</a:t>
            </a:r>
            <a:r>
              <a:rPr lang="ru-RU" sz="3200" dirty="0" smtClean="0"/>
              <a:t> сначала выделить главное с точки зрения основной мысли текста, а затем исключить:</a:t>
            </a:r>
          </a:p>
          <a:p>
            <a:r>
              <a:rPr lang="ru-RU" sz="3200" b="1" dirty="0" smtClean="0"/>
              <a:t>-   повторы;</a:t>
            </a:r>
            <a:endParaRPr lang="ru-RU" sz="3200" dirty="0" smtClean="0"/>
          </a:p>
          <a:p>
            <a:r>
              <a:rPr lang="ru-RU" sz="3200" b="1" dirty="0" smtClean="0"/>
              <a:t>-   одно или несколько синонимов;</a:t>
            </a: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уточняющие и поясняющие конструкции;</a:t>
            </a: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фрагменты предложения, содержащие второстепенную, несущественную информацию;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одно или несколько предложений, содержащих второстепенную, несущественную информацию.</a:t>
            </a:r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93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3948" y="481868"/>
            <a:ext cx="10343825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Чувства – это внутреннее отношение человека к окружающему. Чувства –это неотъемлемая часть нашей личности.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 – это внутреннее отношение человека к окружающему, неотъемлемая часть нашей личности.</a:t>
            </a:r>
            <a:endParaRPr lang="ru-RU" sz="20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«знатоки», разумеется, ничему не удивляются, а следовательно, и не способны совершить открытие, даже самое маленькое. По моему мнению, люди которым все ясно, – безнадежные люди.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«знатоки» ничему не удивляются и не способны совершить открытие.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юди которым все ясно, – безнадежные люди.</a:t>
            </a:r>
            <a:endParaRPr lang="ru-RU" sz="20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люди, которым все всегда ясно. Они, по их мнению, лучше всех разбираются в политике, медицине, образовании – короче говоря, в любых областях человеческого знания и деятельности.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люди, которым все всегда ясно. Они, по их мнению, лучше всех разбираются в любых областях человеческого знания и деятельности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476" y="636259"/>
            <a:ext cx="10024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u="sng" dirty="0">
                <a:solidFill>
                  <a:srgbClr val="FF0000"/>
                </a:solidFill>
              </a:rPr>
              <a:t>При обобщении необходимо</a:t>
            </a:r>
            <a:r>
              <a:rPr lang="ru-RU" sz="2800" dirty="0"/>
              <a:t> вычленить единичные факты, затем подобрать языковые средства их обобщённой передачи</a:t>
            </a:r>
            <a:r>
              <a:rPr lang="ru-RU" sz="2800" dirty="0" smtClean="0"/>
              <a:t>:</a:t>
            </a:r>
          </a:p>
          <a:p>
            <a:r>
              <a:rPr lang="ru-RU" sz="2800" b="1" dirty="0"/>
              <a:t>- замена однородных членов обобщающим понятием;  </a:t>
            </a:r>
            <a:endParaRPr lang="ru-RU" sz="2800" dirty="0"/>
          </a:p>
          <a:p>
            <a:r>
              <a:rPr lang="ru-RU" sz="2800" b="1" dirty="0"/>
              <a:t>- замена предложения или его части определительным или отрицательным местоимением с обобщающим значением;</a:t>
            </a:r>
            <a:endParaRPr lang="ru-RU" sz="2800" dirty="0"/>
          </a:p>
          <a:p>
            <a:r>
              <a:rPr lang="ru-RU" sz="2800" b="1" dirty="0"/>
              <a:t>- замена фрагмента предложения синонимичным выражением.</a:t>
            </a: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33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394</TotalTime>
  <Words>281</Words>
  <Application>Microsoft Office PowerPoint</Application>
  <PresentationFormat>Произвольный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Способы сжатия текста</vt:lpstr>
      <vt:lpstr>Прекрасная мысль теряет всю свою ценность, если она дурно выражена.  Вольтер</vt:lpstr>
      <vt:lpstr>Изложение – пересказ текста своими словами в письменном виде. Текст – это несколько предложений, связанных одной темой и основной мыслью. Тема – то, о чем говорится в тексте. Основная мысль – для чего пишет автор Микротема – содержание нескольких самостоятельных предложений, связанных одной мыслью – абзац. Сжатие – это преобразование, при котором текст заменяется более кратким по объему изложением, но с сохранением основных микротемю </vt:lpstr>
      <vt:lpstr>Тема: Способы сжатия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задание: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сжатия текста</dc:title>
  <dc:creator>Зоя Старикова</dc:creator>
  <cp:lastModifiedBy>ЕГЭ</cp:lastModifiedBy>
  <cp:revision>16</cp:revision>
  <dcterms:created xsi:type="dcterms:W3CDTF">2017-11-15T17:14:59Z</dcterms:created>
  <dcterms:modified xsi:type="dcterms:W3CDTF">2022-10-20T22:00:50Z</dcterms:modified>
</cp:coreProperties>
</file>