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Преобразуйте предложения в прямую речь, используя разнообразные глаголы для авторских слов, которые должны стоять ПЕРЕД прямой речью, В СЕРЕДИНЕ и ПОСЛЕ нее.</a:t>
            </a:r>
          </a:p>
          <a:p>
            <a:r>
              <a:rPr lang="ru-RU" sz="2400" b="1" dirty="0" smtClean="0"/>
              <a:t>После каждого предложения нарисуйте его </a:t>
            </a:r>
            <a:r>
              <a:rPr lang="ru-RU" sz="2400" b="1" u="sng" dirty="0" smtClean="0"/>
              <a:t>схему</a:t>
            </a:r>
            <a:r>
              <a:rPr lang="ru-RU" sz="2400" b="1" dirty="0" smtClean="0"/>
              <a:t>. </a:t>
            </a:r>
          </a:p>
          <a:p>
            <a:endParaRPr lang="ru-RU" sz="24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dirty="0" smtClean="0"/>
              <a:t>	Книги – окна, сквозь которые выглядывает душа. (Г. </a:t>
            </a:r>
            <a:r>
              <a:rPr lang="ru-RU" sz="2800" dirty="0" err="1" smtClean="0"/>
              <a:t>Бичер</a:t>
            </a:r>
            <a:r>
              <a:rPr lang="ru-RU" sz="2800" dirty="0" smtClean="0"/>
              <a:t>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dirty="0" smtClean="0"/>
              <a:t>	Книги нужны, чтобы напомнить человеку, что его оригинальные мысли не так уж новы. (А. Линкольн)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dirty="0" smtClean="0"/>
              <a:t>	Все хорошие книги похожи друг на друга: они правдивее жизни. (Э. Хемингуэй)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30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06489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Максим Горький писал: «Слово – одежда всех фактов, всех мыслей».</a:t>
            </a:r>
          </a:p>
          <a:p>
            <a:endParaRPr lang="ru-RU" sz="2800" dirty="0"/>
          </a:p>
          <a:p>
            <a:r>
              <a:rPr lang="ru-RU" sz="2800" dirty="0" smtClean="0"/>
              <a:t>Максим Горький называл слово одеждой «всех фактов, всех мыслей».</a:t>
            </a:r>
          </a:p>
          <a:p>
            <a:endParaRPr lang="ru-RU" sz="2800" dirty="0"/>
          </a:p>
          <a:p>
            <a:r>
              <a:rPr lang="ru-RU" sz="2800" dirty="0" smtClean="0"/>
              <a:t>Максим Горький писал: «Слово – одежда всех фактов…»</a:t>
            </a:r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Достоевскому принадлежит знаменитая фраза: «Все мы вышли из гоголевской «Шинели».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97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644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Светлые чувства выражены М. Ю. Лермонтовым в стихотворении «Молитва»:</a:t>
            </a:r>
          </a:p>
          <a:p>
            <a:pPr algn="ctr"/>
            <a:r>
              <a:rPr lang="ru-RU" sz="3200" dirty="0" smtClean="0"/>
              <a:t>С души как бремя скатится,</a:t>
            </a:r>
          </a:p>
          <a:p>
            <a:pPr algn="ctr"/>
            <a:r>
              <a:rPr lang="ru-RU" sz="3200" dirty="0" smtClean="0"/>
              <a:t>Сомненья далеко – </a:t>
            </a:r>
          </a:p>
          <a:p>
            <a:pPr algn="ctr"/>
            <a:r>
              <a:rPr lang="ru-RU" sz="3200" dirty="0" smtClean="0"/>
              <a:t>И вертится, и плачется, </a:t>
            </a:r>
          </a:p>
          <a:p>
            <a:pPr algn="ctr"/>
            <a:r>
              <a:rPr lang="ru-RU" sz="3200" dirty="0" smtClean="0"/>
              <a:t>И так легко, легко…</a:t>
            </a:r>
          </a:p>
          <a:p>
            <a:endParaRPr lang="ru-RU" sz="3200" dirty="0"/>
          </a:p>
          <a:p>
            <a:endParaRPr lang="ru-RU" sz="3200" dirty="0" smtClean="0"/>
          </a:p>
          <a:p>
            <a:r>
              <a:rPr lang="ru-RU" sz="3200" dirty="0" smtClean="0"/>
              <a:t>В стихотворении «19 октября» 1825 года, находясь в ссылке, Пушкин обращается к своим лицейским товарищам: «Друзья мои, прекрасен наш союз! // Он как душа неразделим и вечен…»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065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Фрагмент из рассказа Н. Носова </a:t>
            </a:r>
            <a:br>
              <a:rPr lang="ru-RU" dirty="0" smtClean="0"/>
            </a:br>
            <a:r>
              <a:rPr lang="ru-RU" dirty="0" smtClean="0"/>
              <a:t>«Где просыпается солнце?»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Ты о чем-нибудь мечтаешь? – спросил дядя Сергей. – Есть у тебя какое-нибудь самое большое желание?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Есть… - тихонечко, почти шепотом, проговорил Санька.</a:t>
            </a:r>
          </a:p>
          <a:p>
            <a:pPr>
              <a:buFontTx/>
              <a:buChar char="-"/>
            </a:pPr>
            <a:r>
              <a:rPr lang="ru-RU" dirty="0" smtClean="0"/>
              <a:t>Какое? Какое?</a:t>
            </a:r>
          </a:p>
          <a:p>
            <a:pPr>
              <a:buFontTx/>
              <a:buChar char="-"/>
            </a:pPr>
            <a:r>
              <a:rPr lang="ru-RU" dirty="0" smtClean="0"/>
              <a:t>Хочу поглядеть, как солнце просыпается, - смущенно пробормотал Санька.</a:t>
            </a:r>
          </a:p>
          <a:p>
            <a:pPr>
              <a:buFontTx/>
              <a:buChar char="-"/>
            </a:pPr>
            <a:r>
              <a:rPr lang="ru-RU" dirty="0" smtClean="0"/>
              <a:t>Ну вот видишь… У каждого человека  есть своё самое большое желание. У тебя, у меня, у твоей матери.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9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102209"/>
              </p:ext>
            </p:extLst>
          </p:nvPr>
        </p:nvGraphicFramePr>
        <p:xfrm>
          <a:off x="457200" y="2034379"/>
          <a:ext cx="8229600" cy="458058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07144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Предложения с прямой речью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Предложения с косвенной речью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3165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«</a:t>
                      </a:r>
                      <a:r>
                        <a:rPr lang="ru-RU" sz="2000" b="1" dirty="0">
                          <a:effectLst/>
                        </a:rPr>
                        <a:t>Мой</a:t>
                      </a:r>
                      <a:r>
                        <a:rPr lang="ru-RU" sz="2000" dirty="0">
                          <a:effectLst/>
                        </a:rPr>
                        <a:t> дед землю пахал», - с надменной гордостью отвечал Базаров.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Базаров отвечал с надменной гордостью, </a:t>
                      </a:r>
                      <a:r>
                        <a:rPr lang="ru-RU" sz="2000" b="1">
                          <a:effectLst/>
                        </a:rPr>
                        <a:t>что его</a:t>
                      </a:r>
                      <a:r>
                        <a:rPr lang="ru-RU" sz="2000">
                          <a:effectLst/>
                        </a:rPr>
                        <a:t> дед землю пахал.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3165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Андрей воскликнул: «</a:t>
                      </a:r>
                      <a:r>
                        <a:rPr lang="ru-RU" sz="2000" b="1">
                          <a:effectLst/>
                        </a:rPr>
                        <a:t>Я</a:t>
                      </a:r>
                      <a:r>
                        <a:rPr lang="ru-RU" sz="2000">
                          <a:effectLst/>
                        </a:rPr>
                        <a:t> таких людей видел множество!»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Андрей воскликнул, </a:t>
                      </a:r>
                      <a:r>
                        <a:rPr lang="ru-RU" sz="2000" b="1">
                          <a:effectLst/>
                        </a:rPr>
                        <a:t>что он</a:t>
                      </a:r>
                      <a:r>
                        <a:rPr lang="ru-RU" sz="2000">
                          <a:effectLst/>
                        </a:rPr>
                        <a:t> таких людей видел множество.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3165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Командир приказал: «Огонь!»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Командир приказал, </a:t>
                      </a:r>
                      <a:r>
                        <a:rPr lang="ru-RU" sz="2000" b="1">
                          <a:effectLst/>
                        </a:rPr>
                        <a:t>чтобы  </a:t>
                      </a:r>
                      <a:r>
                        <a:rPr lang="ru-RU" sz="2000">
                          <a:effectLst/>
                        </a:rPr>
                        <a:t>открыли огонь.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07144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«Который час</a:t>
                      </a:r>
                      <a:r>
                        <a:rPr lang="ru-RU" sz="2000" b="1">
                          <a:effectLst/>
                        </a:rPr>
                        <a:t>?»</a:t>
                      </a:r>
                      <a:r>
                        <a:rPr lang="ru-RU" sz="2000">
                          <a:effectLst/>
                        </a:rPr>
                        <a:t> - спросил я.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>
                          <a:effectLst/>
                        </a:rPr>
                        <a:t>Я</a:t>
                      </a:r>
                      <a:r>
                        <a:rPr lang="ru-RU" sz="2000">
                          <a:effectLst/>
                        </a:rPr>
                        <a:t> спросил, который час.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3165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Врач спросил: «Какая у </a:t>
                      </a:r>
                      <a:r>
                        <a:rPr lang="ru-RU" sz="2000" b="1">
                          <a:effectLst/>
                        </a:rPr>
                        <a:t>вас</a:t>
                      </a:r>
                      <a:r>
                        <a:rPr lang="ru-RU" sz="2000">
                          <a:effectLst/>
                        </a:rPr>
                        <a:t> была температура?»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Врач спросил, какая </a:t>
                      </a:r>
                      <a:r>
                        <a:rPr lang="ru-RU" sz="2000" b="1" dirty="0">
                          <a:effectLst/>
                        </a:rPr>
                        <a:t> у меня</a:t>
                      </a:r>
                      <a:r>
                        <a:rPr lang="ru-RU" sz="2000" dirty="0">
                          <a:effectLst/>
                        </a:rPr>
                        <a:t> была температура.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9163" y="116632"/>
            <a:ext cx="8208912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Рассмотри предложенные примеры, разберись, как происходит замена прямой речи косвенной. (Работа проходит под руководством ученика–консультанта. Комментирование идёт по цепочке вслух). Обрати внимание на выделенные слова в прямой речи и на то, как они заменяются в речи косвенной.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Замени прямую речь косвенной</a:t>
            </a:r>
            <a:r>
              <a:rPr lang="ru-RU" sz="2400" b="1" dirty="0" smtClean="0"/>
              <a:t>.</a:t>
            </a:r>
          </a:p>
          <a:p>
            <a:r>
              <a:rPr lang="ru-RU" sz="2400" dirty="0" smtClean="0"/>
              <a:t>1) «Живей</a:t>
            </a:r>
            <a:r>
              <a:rPr lang="ru-RU" sz="2400" dirty="0"/>
              <a:t>, живей, ребята, подсобляйте!» - крикнул Николай Петрович</a:t>
            </a:r>
            <a:r>
              <a:rPr lang="ru-RU" sz="2400" dirty="0" smtClean="0"/>
              <a:t>.        2) «</a:t>
            </a:r>
            <a:r>
              <a:rPr lang="ru-RU" sz="2400" dirty="0"/>
              <a:t>Да, я знаю вас, Базаров», - подтвердила она</a:t>
            </a:r>
            <a:r>
              <a:rPr lang="ru-RU" sz="2400" dirty="0" smtClean="0"/>
              <a:t>.         3) «</a:t>
            </a:r>
            <a:r>
              <a:rPr lang="ru-RU" sz="2400" dirty="0"/>
              <a:t>Меня зовут Аркадий Николаевич Кирсанов, -  проговорил Аркадий, - и я ничем не занимаюсь</a:t>
            </a:r>
            <a:r>
              <a:rPr lang="ru-RU" sz="2400" dirty="0" smtClean="0"/>
              <a:t>».  4) «</a:t>
            </a:r>
            <a:r>
              <a:rPr lang="ru-RU" sz="2400" dirty="0"/>
              <a:t>Хлопот у меня с мужиками в нынешнем году», - продолжал говорить Николай Петрович</a:t>
            </a:r>
            <a:r>
              <a:rPr lang="ru-RU" sz="2400" dirty="0" smtClean="0"/>
              <a:t>.            5) Аркадий </a:t>
            </a:r>
            <a:r>
              <a:rPr lang="ru-RU" sz="2400" dirty="0"/>
              <a:t>с прежней улыбкой сказал Базарову: «Евгений, возьми меня с собой</a:t>
            </a:r>
            <a:r>
              <a:rPr lang="ru-RU" sz="2400" dirty="0" smtClean="0"/>
              <a:t>!»   6) Я спросил </a:t>
            </a:r>
            <a:r>
              <a:rPr lang="ru-RU" sz="2400" dirty="0"/>
              <a:t>его: «Да ты умеешь ли плавать</a:t>
            </a:r>
            <a:r>
              <a:rPr lang="ru-RU" sz="2400" dirty="0" smtClean="0"/>
              <a:t>?»          7) Илюша </a:t>
            </a:r>
            <a:r>
              <a:rPr lang="ru-RU" sz="2400" dirty="0"/>
              <a:t>крикнул ему вслед: «Смотри, не упади в реку</a:t>
            </a:r>
            <a:r>
              <a:rPr lang="ru-RU" sz="2400" dirty="0" smtClean="0"/>
              <a:t>!»</a:t>
            </a:r>
          </a:p>
          <a:p>
            <a:endParaRPr lang="ru-RU" sz="2400" dirty="0"/>
          </a:p>
          <a:p>
            <a:r>
              <a:rPr lang="ru-RU" sz="2400" b="1" dirty="0"/>
              <a:t>ЗАДАНИЕ 3</a:t>
            </a:r>
            <a:r>
              <a:rPr lang="ru-RU" sz="2400" dirty="0"/>
              <a:t>. </a:t>
            </a:r>
            <a:r>
              <a:rPr lang="ru-RU" sz="2400" b="1" dirty="0"/>
              <a:t>Проведите обратную замену, преобразовав предложения с косвенной речью в предложения с прямой речью</a:t>
            </a:r>
            <a:r>
              <a:rPr lang="ru-RU" sz="2400" b="1" dirty="0" smtClean="0"/>
              <a:t>.</a:t>
            </a:r>
          </a:p>
          <a:p>
            <a:r>
              <a:rPr lang="ru-RU" sz="2400" dirty="0" smtClean="0"/>
              <a:t>1)  Кирилла </a:t>
            </a:r>
            <a:r>
              <a:rPr lang="ru-RU" sz="2400" dirty="0"/>
              <a:t>Петрович спросил у Маши, где она была</a:t>
            </a:r>
            <a:r>
              <a:rPr lang="ru-RU" sz="2400" dirty="0" smtClean="0"/>
              <a:t>.  2)  Я </a:t>
            </a:r>
            <a:r>
              <a:rPr lang="ru-RU" sz="2400" dirty="0"/>
              <a:t>заметил, глядя на светлое небо, что погода славная будет</a:t>
            </a:r>
            <a:r>
              <a:rPr lang="ru-RU" sz="2400" dirty="0" smtClean="0"/>
              <a:t>. 3)  Отец </a:t>
            </a:r>
            <a:r>
              <a:rPr lang="ru-RU" sz="2400" dirty="0"/>
              <a:t>крикнул </a:t>
            </a:r>
            <a:r>
              <a:rPr lang="ru-RU" sz="2400" dirty="0" smtClean="0"/>
              <a:t>Феде, чтобы </a:t>
            </a:r>
            <a:r>
              <a:rPr lang="ru-RU" sz="2400" dirty="0"/>
              <a:t>он держал правее</a:t>
            </a:r>
            <a:r>
              <a:rPr lang="ru-RU" sz="2400" dirty="0" smtClean="0"/>
              <a:t>.   4)  Дубровский </a:t>
            </a:r>
            <a:r>
              <a:rPr lang="ru-RU" sz="2400" dirty="0"/>
              <a:t>спросил, все ли здесь  и не осталось ли кого в доме</a:t>
            </a:r>
            <a:r>
              <a:rPr lang="ru-RU" sz="2400" dirty="0" smtClean="0"/>
              <a:t>.   5) Сергей </a:t>
            </a:r>
            <a:r>
              <a:rPr lang="ru-RU" sz="2400" dirty="0"/>
              <a:t>спросил тихо, почему она ушла.</a:t>
            </a:r>
          </a:p>
        </p:txBody>
      </p:sp>
    </p:spTree>
    <p:extLst>
      <p:ext uri="{BB962C8B-B14F-4D97-AF65-F5344CB8AC3E}">
        <p14:creationId xmlns:p14="http://schemas.microsoft.com/office/powerpoint/2010/main" val="23765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ЗАДАНИЕ 4</a:t>
            </a:r>
            <a:r>
              <a:rPr lang="ru-RU" sz="2800" dirty="0"/>
              <a:t>. Исправь ошибки, связанные с употреблением прямой и косвенной речи. Объясни, чем вызваны эти ошибки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pPr>
              <a:spcAft>
                <a:spcPts val="1200"/>
              </a:spcAft>
            </a:pPr>
            <a:r>
              <a:rPr lang="ru-RU" sz="2800" dirty="0"/>
              <a:t>Он говорил, что страшный случай со мной приключился, что я в дороге совсем издержался.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Меня спросили, где я раньше работал?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Чичиков хотел узнать у Коробочки, что куда они заехали.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Савельич спросил у Гринёва, узнал он атамана.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Когда мать спросила у сына, зачем он читает запрещённые книги, Павел ответил, что хочу всё знать.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В детстве мама всегда спрашивала: «Кем я хочу быть?» И я всегда отвечала: «Учительницей».</a:t>
            </a:r>
          </a:p>
        </p:txBody>
      </p:sp>
    </p:spTree>
    <p:extLst>
      <p:ext uri="{BB962C8B-B14F-4D97-AF65-F5344CB8AC3E}">
        <p14:creationId xmlns:p14="http://schemas.microsoft.com/office/powerpoint/2010/main" val="2634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204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Замени прямую речь косвенной. Поставь нужные знаки препинания.</a:t>
            </a:r>
          </a:p>
          <a:p>
            <a:pPr algn="just"/>
            <a:endParaRPr lang="ru-RU" sz="2800" dirty="0"/>
          </a:p>
          <a:p>
            <a:pPr algn="just"/>
            <a:r>
              <a:rPr lang="ru-RU" sz="3200" dirty="0" smtClean="0"/>
              <a:t>«Хорошо у вас здесь», - произнесла Ольга. Марья сказала: «Я никогда не бывала </a:t>
            </a:r>
            <a:r>
              <a:rPr lang="ru-RU" sz="3200" smtClean="0"/>
              <a:t>в Москве». </a:t>
            </a:r>
            <a:r>
              <a:rPr lang="ru-RU" sz="3200" dirty="0" smtClean="0"/>
              <a:t>«Саша у меня и читать может», - похвалилась бабушка. «Дядя Семён горит!» – крикнул кто-то громким, грубым голосом. «Кто идёт?» – спрашивает сторож. «Что я сыну скажу?» - подумал Евгений Петрович. «Ты чего не понимаешь?» – спрашивает Павел Васильевич у Стёпы. «А папаша где?» – спросила Аксинья, шепелявя.</a:t>
            </a:r>
          </a:p>
        </p:txBody>
      </p:sp>
    </p:spTree>
    <p:extLst>
      <p:ext uri="{BB962C8B-B14F-4D97-AF65-F5344CB8AC3E}">
        <p14:creationId xmlns:p14="http://schemas.microsoft.com/office/powerpoint/2010/main" val="26820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Переведите прямые вопросы в косвенные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1) На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стадионе Нину спросили: «За сколько секунд ты пробегаешь стометровку?» 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) Мать спросила дочку: «Ты хочешь научиться печь пироги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) Экскурсанты спрашивали: «Как раньше называлась эта улица?» 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) Отец спросил сына: «Нравится тебе работать в столярной мастерской?»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9497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Устно замените прямую речь косвенной.</a:t>
            </a:r>
          </a:p>
          <a:p>
            <a:endParaRPr lang="ru-RU" sz="2400" dirty="0" smtClean="0"/>
          </a:p>
          <a:p>
            <a:r>
              <a:rPr lang="ru-RU" sz="2400" i="1" dirty="0" smtClean="0"/>
              <a:t>1) Ваня подошел ко мне на переменке и тихо сказал: «Вы, Вера Матвеевна, не задавали нам то, о чем спрашивали». 2) «Что-то случилось?» — спросила мать, как бы придерживая сердце рукой. 3) «Меня потрясает гнев человека, который гневается раз в году»,— сказал кто-то из тех, чьи изречения стоит запоминать. 4</a:t>
            </a:r>
            <a:r>
              <a:rPr lang="ru-RU" sz="2400" i="1" dirty="0"/>
              <a:t>) «На две минуты… Остановитесь, пожалуйста»,— опять попросил я таксиста. 5) «Памятники надо ставить при жизни,— включился в разговор папа.— Пусть не из гранита, не из бронзы, пусть «нерукотворные»…но при жизни». 6) «Дешевое дороже обходится!» — оглядевшись по сторонам, открыл мне житейскую тайну Владик. 7) «Красивые лица для художника неинтересны,— ответила Оля.— А  внутренней красоты я в Антонине не заметила». 8) Принц Датский подошел ко мне на перемене, сунул в руку листок и сказал: «Вот… пришло кое-что на ум. Может, тебе будет приятно?» (Из произведений А. Алексина).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28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0648"/>
            <a:ext cx="90364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Вставь пропущенные буквы и знаки, раскрой скобки. </a:t>
            </a:r>
          </a:p>
          <a:p>
            <a:endParaRPr lang="ru-RU" sz="2800" dirty="0" smtClean="0"/>
          </a:p>
          <a:p>
            <a:r>
              <a:rPr lang="ru-RU" sz="2800" dirty="0" smtClean="0"/>
              <a:t>На одном из Гавайских островов </a:t>
            </a:r>
            <a:r>
              <a:rPr lang="ru-RU" sz="2800" dirty="0" err="1" smtClean="0"/>
              <a:t>Мауи</a:t>
            </a:r>
            <a:r>
              <a:rPr lang="ru-RU" sz="2800" dirty="0" smtClean="0"/>
              <a:t> есть </a:t>
            </a:r>
            <a:r>
              <a:rPr lang="ru-RU" sz="2800" dirty="0" err="1" smtClean="0"/>
              <a:t>р_стение</a:t>
            </a:r>
            <a:r>
              <a:rPr lang="ru-RU" sz="2800" dirty="0" smtClean="0"/>
              <a:t> которое (не) встреча__</a:t>
            </a:r>
            <a:r>
              <a:rPr lang="ru-RU" sz="2800" dirty="0" err="1" smtClean="0"/>
              <a:t>ся</a:t>
            </a:r>
            <a:r>
              <a:rPr lang="ru-RU" sz="2800" dirty="0" smtClean="0"/>
              <a:t> больше (н_) где. Согласно легенд_ </a:t>
            </a:r>
            <a:r>
              <a:rPr lang="ru-RU" sz="2800" dirty="0" err="1" smtClean="0"/>
              <a:t>сложе</a:t>
            </a:r>
            <a:r>
              <a:rPr lang="ru-RU" sz="2800" dirty="0" smtClean="0"/>
              <a:t>__ой островитянами бог </a:t>
            </a:r>
            <a:r>
              <a:rPr lang="ru-RU" sz="2800" dirty="0" err="1" smtClean="0"/>
              <a:t>Мауи</a:t>
            </a:r>
            <a:r>
              <a:rPr lang="ru-RU" sz="2800" dirty="0" smtClean="0"/>
              <a:t> поймал за лучи Солнце и </a:t>
            </a:r>
            <a:r>
              <a:rPr lang="ru-RU" sz="2800" dirty="0" err="1" smtClean="0"/>
              <a:t>пр_вязал</a:t>
            </a:r>
            <a:r>
              <a:rPr lang="ru-RU" sz="2800" dirty="0" smtClean="0"/>
              <a:t> к дереву. Солнце взмолилось отпусти меня! Я буду светить в том месте где ты стоишь больше чем в любом другом месте на земле. Тогда </a:t>
            </a:r>
            <a:r>
              <a:rPr lang="ru-RU" sz="2800" dirty="0" err="1" smtClean="0"/>
              <a:t>Мауи</a:t>
            </a:r>
            <a:r>
              <a:rPr lang="ru-RU" sz="2800" dirty="0" smtClean="0"/>
              <a:t> схватил серебря__</a:t>
            </a:r>
            <a:r>
              <a:rPr lang="ru-RU" sz="2800" dirty="0" err="1" smtClean="0"/>
              <a:t>ый</a:t>
            </a:r>
            <a:r>
              <a:rPr lang="ru-RU" sz="2800" dirty="0" smtClean="0"/>
              <a:t> меч перерубил им солнечные лучи и воткнул меч в землю. И сейчас же </a:t>
            </a:r>
            <a:r>
              <a:rPr lang="ru-RU" sz="2800" dirty="0" err="1" smtClean="0"/>
              <a:t>выр_сло</a:t>
            </a:r>
            <a:r>
              <a:rPr lang="ru-RU" sz="2800" dirty="0" smtClean="0"/>
              <a:t> в этом месте </a:t>
            </a:r>
            <a:r>
              <a:rPr lang="ru-RU" sz="2800" dirty="0" err="1" smtClean="0"/>
              <a:t>уд_вительной</a:t>
            </a:r>
            <a:r>
              <a:rPr lang="ru-RU" sz="2800" dirty="0" smtClean="0"/>
              <a:t> красоты </a:t>
            </a:r>
            <a:r>
              <a:rPr lang="ru-RU" sz="2800" dirty="0" err="1" smtClean="0"/>
              <a:t>р_стение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напом_нающее</a:t>
            </a:r>
            <a:r>
              <a:rPr lang="ru-RU" sz="2800" dirty="0" smtClean="0"/>
              <a:t> по форме меч. </a:t>
            </a:r>
            <a:r>
              <a:rPr lang="ru-RU" sz="2800" dirty="0" err="1" smtClean="0"/>
              <a:t>Р_стение</a:t>
            </a:r>
            <a:r>
              <a:rPr lang="ru-RU" sz="2800" dirty="0" smtClean="0"/>
              <a:t> это было </a:t>
            </a:r>
            <a:r>
              <a:rPr lang="ru-RU" sz="2800" dirty="0" err="1" smtClean="0"/>
              <a:t>усыпа</a:t>
            </a:r>
            <a:r>
              <a:rPr lang="ru-RU" sz="2800" dirty="0" smtClean="0"/>
              <a:t>__о серебристо (бархатными) листьями. Серебря__</a:t>
            </a:r>
            <a:r>
              <a:rPr lang="ru-RU" sz="2800" dirty="0" err="1" smtClean="0"/>
              <a:t>ый</a:t>
            </a:r>
            <a:r>
              <a:rPr lang="ru-RU" sz="2800" dirty="0" smtClean="0"/>
              <a:t> меч живёт несколько лет и </a:t>
            </a:r>
            <a:r>
              <a:rPr lang="ru-RU" sz="2800" dirty="0" err="1" smtClean="0"/>
              <a:t>зацвета</a:t>
            </a:r>
            <a:r>
              <a:rPr lang="ru-RU" sz="2800" dirty="0" smtClean="0"/>
              <a:t>__ только один раз – перед смертью.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99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Цитата – дословная выдержка из какого-либо устного или письменного текста. Цитаты могут быть оформлены в тексте несколькими способами.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0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938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Цитата</vt:lpstr>
      <vt:lpstr>Презентация PowerPoint</vt:lpstr>
      <vt:lpstr>Презентация PowerPoint</vt:lpstr>
      <vt:lpstr>Фрагмент из рассказа Н. Носова  «Где просыпается солнце?»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19</cp:revision>
  <dcterms:created xsi:type="dcterms:W3CDTF">2017-04-18T00:49:33Z</dcterms:created>
  <dcterms:modified xsi:type="dcterms:W3CDTF">2017-04-26T22:42:36Z</dcterms:modified>
</cp:coreProperties>
</file>