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5" r:id="rId6"/>
    <p:sldId id="258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FAE1-5AA3-4576-8755-5B918BAFDA8F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2tq.ru/slovary/images/platonov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0826">
            <a:off x="2441572" y="3224216"/>
            <a:ext cx="1867486" cy="27184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932040" y="2132856"/>
            <a:ext cx="388191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А.П.Платонов. </a:t>
            </a:r>
          </a:p>
          <a:p>
            <a:pPr algn="ctr"/>
            <a:r>
              <a:rPr lang="ru-RU" sz="2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Страницы жизни и творчества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xn--90aaubamezajy.xn--p1ai/sites/default/files/platonov_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2261783" cy="30963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http://5klass.net/zip/literatura/Biografija-Platonova.zip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http://www.book.magazinplus.ru/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564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http://optima485.imobilco.ru/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9168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http://m.slovari.yandex.ua/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http://900igr.net/zip/literatura/Platonov-tvorchestvo.html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908720"/>
            <a:ext cx="22520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 ресурсы: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79715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http://reshebnik5-11.ru/sochineniya/platonov-a-p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1196752"/>
            <a:ext cx="35638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Платонович Климентов, которого читатель знает под фамилией Платонов, родился 28 (16) августа 1899 года. Однако традиционно его день рождения принято отмечать 1 сентября. Фамилию он сменил в 1920-х годах, 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образовав ее от имени отца, Платона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Фирсовича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Климентова, слесаря железнодорожных мастерских в слободе Ямской города Воронежа.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 А. Платонова, Мария Васильевна, дочь часового мастера, была домохозяйкой. Несмотря на хроническую нужду, она обладала незлобивым, кротким характером и вносила в семейные отношения доброту и сердечность.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r="40306"/>
          <a:stretch>
            <a:fillRect/>
          </a:stretch>
        </p:blipFill>
        <p:spPr bwMode="auto">
          <a:xfrm>
            <a:off x="2051720" y="3573016"/>
            <a:ext cx="2270670" cy="23678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l="59694"/>
          <a:stretch>
            <a:fillRect/>
          </a:stretch>
        </p:blipFill>
        <p:spPr bwMode="auto">
          <a:xfrm>
            <a:off x="539552" y="476672"/>
            <a:ext cx="2139281" cy="330396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404664"/>
            <a:ext cx="38884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Учился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Андрей сначала в церковно-приходской школе, затем в городском училище, а трудиться начал уже с тринадцати лет.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"У нас семья была ... 10 человек, а я старший сын - один работник, кроме отца. Отец же ... не мог кормить такую орду",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- писал он впоследствии в своих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воспоминаниях.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малолетстве он испытал  и тяжесть нищенской сумы, и горечь безвозвратных утрат ( голодной смертью умерли младшие братья и сестры), участвовал в гражданской войне и строительстве новой деревни. Все эти «университеты» и образовали душу и разум Платонова с его болезненным неравнодушием к нужде и человеческому страданию. « Я жил и томился, - писал А Платонов в 1922 году жене и другу М.А.Платоновой, - потому что жизнь сразу превратила меня из ребенка во взрослого человека, лишая юности.»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836712"/>
            <a:ext cx="3639615" cy="24034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" name="Picture 4" descr="http://img15.nnm.ru/c/a/b/c/2/c7cb01520503cd30d52c4e1dd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73016"/>
            <a:ext cx="3223548" cy="23672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764704"/>
            <a:ext cx="3563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1918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пошел учиться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Воронежский политехникум.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работал инженером, мелиоратором, журналистом. Но учебу прервала Гражданская война, на которую он ушел в 1919 году. Тогда же Платонов начал писать. Первая его книга - сборник очерков "Электрификация", где утверждалась мысль, что "электрификация есть такая же революция в технике, с таким же значением, как Октябрь 1917 года."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плат"/>
          <p:cNvPicPr>
            <a:picLocks noChangeAspect="1" noChangeArrowheads="1"/>
          </p:cNvPicPr>
          <p:nvPr/>
        </p:nvPicPr>
        <p:blipFill>
          <a:blip r:embed="rId3" cstate="print"/>
          <a:srcRect r="51081"/>
          <a:stretch>
            <a:fillRect/>
          </a:stretch>
        </p:blipFill>
        <p:spPr bwMode="auto">
          <a:xfrm>
            <a:off x="971600" y="764704"/>
            <a:ext cx="3255938" cy="43924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1052736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1922 г. увидела свет его вторая книга — сборник стихов «Голубая глубина».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1926 г. Платонов переехал в Москву. В 1927 г. книга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Епифанские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шлюзы» сделала писателя известным. В 1928 г. были изданы сборники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Луговые мастера» и «Сокровенный человек».</a:t>
            </a:r>
          </a:p>
        </p:txBody>
      </p:sp>
      <p:pic>
        <p:nvPicPr>
          <p:cNvPr id="7170" name="Picture 2" descr="http://static.ozone.ru/multimedia/books_covers/100317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2469">
            <a:off x="5273019" y="413111"/>
            <a:ext cx="2072510" cy="29429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172" name="Picture 4" descr="http://n04b.h0.imobilco.ru/f/products/2865/429750/original_resized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8790">
            <a:off x="6588471" y="2739995"/>
            <a:ext cx="1838325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Вставай страна огром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00710"/>
            <a:ext cx="3067327" cy="437349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48064" y="620688"/>
            <a:ext cx="3693096" cy="1082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88900" indent="363538">
              <a:lnSpc>
                <a:spcPct val="120000"/>
              </a:lnSpc>
              <a:spcBef>
                <a:spcPct val="20000"/>
              </a:spcBef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лета 1942 года Платонов был фронтовым корреспондентом газеты «Красная звезда».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Подолгу бывал Андрей Платонов на передовой, устраиваясь в блиндажах с командирами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 или батальонов. Изучал фронтовой быт, солдатский язык, окопные песни, частушки,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шутки. </a:t>
            </a:r>
          </a:p>
          <a:p>
            <a:pPr marL="88900" indent="363538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 что писал о нем  сослуживец: </a:t>
            </a: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Во внешности Платонова было что-то от мастерового, рабочего человека, в силу необходимости ставшего солдатом, чтобы защитить свою Родину. Был он мягок и прост в обращении, умел найти слово для каждого – будь то генерал, солдат, старуха- крестьянка или ребенок. Говорил глуховатым, низким голосом, спокойно и ровно.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900igr.net/datas/literatura/Platonov-biografija/0004-004-Andrej-Platonov-v-gody-voj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744416" cy="2808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764704"/>
            <a:ext cx="36004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363538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Но порою бывал и резок, колюч, всегда абсолютно нетерпим к фальши и хвастовству. Особенно душевно умел Платонов разговаривать с солдатами – тружениками войны… Когда случалось останавливаться на ночлег в крестьянской хате, Платонов проникался заботами хозяев: запросто нарубит дровец, подберет на дворе не у места брошенную лопату, достанет воды из колодца…»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3168352" cy="436088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5141912"/>
            <a:ext cx="3719512" cy="17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Памятник на родине писателя в городе Воронеже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412776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Умер Платонов 5 января 1951года   от туберкулеза  в московской квартире на Тверском бульваре, 25.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Платонов – самобытный писатель. Уже при жизни он выпустил 23 книги, некоторые из них были известны во всем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044119" cy="32392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55776" y="1772816"/>
            <a:ext cx="1905000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2062624" cy="27363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356992"/>
            <a:ext cx="1656184" cy="254437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501008"/>
            <a:ext cx="1512168" cy="235142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971599" y="692696"/>
            <a:ext cx="3528393" cy="72008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Книги А.П.Платонова </a:t>
            </a:r>
          </a:p>
          <a:p>
            <a:pPr algn="ctr"/>
            <a:r>
              <a:rPr lang="ru-RU" sz="32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для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552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ПК</cp:lastModifiedBy>
  <cp:revision>19</cp:revision>
  <dcterms:created xsi:type="dcterms:W3CDTF">2013-10-06T16:45:08Z</dcterms:created>
  <dcterms:modified xsi:type="dcterms:W3CDTF">2019-02-04T02:00:42Z</dcterms:modified>
</cp:coreProperties>
</file>