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4" r:id="rId4"/>
    <p:sldId id="258" r:id="rId5"/>
    <p:sldId id="259" r:id="rId6"/>
    <p:sldId id="260" r:id="rId7"/>
    <p:sldId id="262" r:id="rId8"/>
    <p:sldId id="273" r:id="rId9"/>
    <p:sldId id="263" r:id="rId10"/>
    <p:sldId id="264" r:id="rId11"/>
    <p:sldId id="265" r:id="rId12"/>
    <p:sldId id="266" r:id="rId13"/>
    <p:sldId id="272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238" autoAdjust="0"/>
  </p:normalViewPr>
  <p:slideViewPr>
    <p:cSldViewPr>
      <p:cViewPr>
        <p:scale>
          <a:sx n="50" d="100"/>
          <a:sy n="50" d="100"/>
        </p:scale>
        <p:origin x="-2309" y="-6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C749D-0AEB-4AF4-95F1-AC077EBE69B4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929E2-4ECB-458D-9F26-0B61C54683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6879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929E2-4ECB-458D-9F26-0B61C546834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929E2-4ECB-458D-9F26-0B61C546834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929E2-4ECB-458D-9F26-0B61C546834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153400" cy="4343400"/>
          </a:xfrm>
          <a:solidFill>
            <a:schemeClr val="accent5">
              <a:lumMod val="40000"/>
              <a:lumOff val="60000"/>
            </a:schemeClr>
          </a:solidFill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правописания </a:t>
            </a:r>
            <a:b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 – НН в  прилагательных</a:t>
            </a:r>
            <a:r>
              <a:rPr lang="ru-RU" sz="4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существительных</a:t>
            </a:r>
            <a:endParaRPr lang="ru-RU" sz="4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Правописание Н или НН в суффиксах существительных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Конный - конник</a:t>
                      </a:r>
                      <a:endParaRPr lang="ru-RU" sz="32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Нефтяной - нефтяник</a:t>
                      </a:r>
                      <a:endParaRPr lang="ru-RU" sz="32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Лиственный - лиственница</a:t>
                      </a: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Песчаный 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– песчаник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3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3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7200" y="4495800"/>
            <a:ext cx="777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суффиксах существительных пишется столько  - </a:t>
            </a:r>
            <a:r>
              <a:rPr lang="ru-RU" sz="2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сколько в слове, от которого оно образов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ано (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ракитник, ольшаник, рябинник, черничник, земляничник)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Вставьте пропущенные букв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ы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необыкнове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…а; улица пусты…а; герои юн..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мысли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прекрас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ледя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торосы;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следстве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органы; искусстве..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шёлк; водя..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мельница;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солдаты: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песча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берег;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овчи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полушубок; голуби..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яйцо;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петуши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характер; стекля..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ваза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781800" y="304800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Уровень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Вставьте нужный суффикс. Составьте словосочетания прилагательное + существительное.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Глиня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полотня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масля…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утре..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кури..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станцио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пусты…а;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овчи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гости…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ветре…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телефо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информацио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43600" y="304800"/>
            <a:ext cx="1447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762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" y="1219200"/>
          <a:ext cx="86868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9061"/>
                <a:gridCol w="4777739"/>
              </a:tblGrid>
              <a:tr h="187960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Самая большая доля</a:t>
                      </a:r>
                      <a:endParaRPr lang="ru-RU" sz="1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Мелкие тайные интриги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879600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Последнее проявление таланта, последняя песня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Невероятное упрямство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7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4-конечная звезда 3"/>
          <p:cNvSpPr/>
          <p:nvPr/>
        </p:nvSpPr>
        <p:spPr>
          <a:xfrm>
            <a:off x="5943600" y="0"/>
            <a:ext cx="914400" cy="1143000"/>
          </a:xfrm>
          <a:prstGeom prst="star4">
            <a:avLst>
              <a:gd name="adj" fmla="val 23188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&amp;rcy;&amp;icy;&amp;scy;&amp;ucy;&amp;ncy;&amp;kcy;&amp;icy; &amp;lcy;&amp;softcy;&amp;vcy;&amp;yacy;&amp;tcy;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76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7-tub-ru.yandex.net/i?id=137622845-26-72&amp;n=1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038600"/>
            <a:ext cx="2514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mg0.liveinternet.ru/images/attach/c/2/72/621/72621101_mouse072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1600200"/>
            <a:ext cx="298226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www.animated-gifs.eu/phone-240x320-farm/0066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800000" flipV="1">
            <a:off x="5638800" y="4114800"/>
            <a:ext cx="2743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329344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edu54.ru/sites/default/files/images/2010/07/52813810e8fe68da88cf4b8e46abd021d68bd293.preview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24000"/>
            <a:ext cx="615142" cy="64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3400" y="609600"/>
          <a:ext cx="8229600" cy="551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6459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 кротком, тихом, терпеливом человеке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Очень крепкое здоровье</a:t>
                      </a:r>
                    </a:p>
                    <a:p>
                      <a:endParaRPr lang="ru-RU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865886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 человеке недалёком, ограниченном говорят,   что у него </a:t>
                      </a:r>
                      <a:endParaRPr lang="ru-RU" sz="2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Некрасивая походка</a:t>
                      </a:r>
                    </a:p>
                    <a:p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 descr="http://www.edu54.ru/sites/default/files/images/2010/07/52813810e8fe68da88cf4b8e46abd021d68bd293.preview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343400"/>
            <a:ext cx="2743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prv0.lori-images.net/utinaya-pohodka-0000954208-preview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733800"/>
            <a:ext cx="3124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&amp;Bcy;&amp;iecy;&amp;lcy;&amp;acy;&amp;yacy; &amp;gcy;&amp;ocy;&amp;lcy;&amp;ucy;&amp;bcy;&amp;kcy;&amp;acy;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295400"/>
            <a:ext cx="2819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&amp;Kcy;&amp;acy;&amp;rcy;&amp;tcy;&amp;icy;&amp;ncy;&amp;kcy;&amp;acy; &amp;Lcy;&amp;ocy;&amp;shcy;&amp;acy;&amp;dcy;&amp;kcy;&amp;acy;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1219200"/>
            <a:ext cx="3124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Правописание Н или НН в суффиксах прилагательных</a:t>
            </a:r>
            <a:endParaRPr lang="ru-RU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1524000"/>
          <a:ext cx="80010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63"/>
                <a:gridCol w="3500437"/>
              </a:tblGrid>
              <a:tr h="3596640">
                <a:tc>
                  <a:txBody>
                    <a:bodyPr/>
                    <a:lstStyle/>
                    <a:p>
                      <a:r>
                        <a:rPr lang="ru-RU" sz="3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Юные (юноша, юность)</a:t>
                      </a:r>
                    </a:p>
                    <a:p>
                      <a:r>
                        <a:rPr lang="ru-RU" sz="3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Зелёные (зелень, зеленеть)</a:t>
                      </a:r>
                    </a:p>
                    <a:p>
                      <a:r>
                        <a:rPr lang="ru-RU" sz="3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Пряный (пряности)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u="sng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</a:t>
                      </a:r>
                      <a:r>
                        <a:rPr lang="ru-RU" sz="3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ный (конь)</a:t>
                      </a:r>
                    </a:p>
                    <a:p>
                      <a:r>
                        <a:rPr lang="ru-RU" sz="3600" b="1" u="sng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Длин</a:t>
                      </a:r>
                      <a:r>
                        <a:rPr lang="ru-RU" sz="3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ный (длина)</a:t>
                      </a:r>
                    </a:p>
                    <a:p>
                      <a:r>
                        <a:rPr lang="ru-RU" sz="3600" b="1" u="sng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Племен</a:t>
                      </a:r>
                      <a:r>
                        <a:rPr lang="ru-RU" sz="3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ной (племена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http://rus.1september.ru/2001/11/ris-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5257800"/>
            <a:ext cx="1478915" cy="65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Образование прилагательных с помощью суффиксов – ин, -ан, -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ян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–ИН- змеиный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–АН- (-ЯН-) кожаный, серебряный</a:t>
            </a:r>
          </a:p>
          <a:p>
            <a:pPr lvl="0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Слова-исключения с –ЯНН-: СТЕКЛЯННЫЙ, ОЛОВЯННЫЙ, ДЕРЕВЯННЫЙ</a:t>
            </a:r>
            <a:endParaRPr lang="ru-RU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находить суффикс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-ИН -  всегда ударный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–ЯН-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óй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–АН-(-ЯН-) значение слова «содержащий, состоящий из…»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кож..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из кожи – кожаный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Запомнить</a:t>
            </a:r>
            <a:endParaRPr lang="ru-RU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Гостиная,   гостиница, Гостиный двор 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юный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свиной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зелёный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синий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пряный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рьяный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румяный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Прилагательные, образованные от существительных с помощью суффиксов 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-, -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онн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мужеств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 – мужество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обществ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 - общество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тыкв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 - тыква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изоляци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онн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ый –изоляция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Образование прилагательных с помощью суффиксов -  Н, ЕНН, - ОНН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27201"/>
          <a:ext cx="8229600" cy="4555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"/>
                <a:gridCol w="8067040"/>
              </a:tblGrid>
              <a:tr h="520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-Н-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-НН-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664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сущ.-Н+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Н-  :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камень - каменный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ОНН- : </a:t>
                      </a:r>
                      <a:r>
                        <a:rPr lang="ru-RU" sz="1600" b="1" u="sng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агитаци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 -  агитационный 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ЕНН-  </a:t>
                      </a:r>
                      <a:r>
                        <a:rPr lang="ru-RU" sz="1600" b="1" u="sng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тыкв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 - тыквенный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Слова-исключения с 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baseline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ен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 ветреный (день, человек), но безветренный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032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9480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–ОНН- всегда ударный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–ЕНН-  определить очень трудно. Справляйтесь в орфографическом словаре.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Н- и -НН- в кратких прилагательных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85915901"/>
              </p:ext>
            </p:extLst>
          </p:nvPr>
        </p:nvGraphicFramePr>
        <p:xfrm>
          <a:off x="457200" y="152400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75260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Яблоки румяные - они румяны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 интересная – очень интересна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ln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</a:ln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Вещь ценная – ценна</a:t>
                      </a:r>
                    </a:p>
                    <a:p>
                      <a:r>
                        <a:rPr lang="ru-RU" sz="2400" b="1" kern="1200" dirty="0" smtClean="0">
                          <a:ln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</a:ln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 обыкновенная – совсем обыкновенна </a:t>
                      </a:r>
                      <a:endParaRPr lang="ru-RU" sz="2400" b="1" dirty="0">
                        <a:ln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ln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1000" y="3429000"/>
          <a:ext cx="82296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12420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кратком прилагательном пишется столько Н, сколько в полной форме прилагательного, от которого оно образовано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Утро пасмурное – утро пасмурно.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Речь длинная – речь длинна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Современный язык – она современна</a:t>
                      </a:r>
                      <a:endParaRPr lang="ru-RU" sz="28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 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09600" y="609600"/>
          <a:ext cx="79248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4707"/>
                <a:gridCol w="4040093"/>
              </a:tblGrid>
              <a:tr h="35212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361341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Масленый блин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Масляная краска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http://www.15min.lt/images/photos/616250/big/1314712373apelsininiai_blynai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685800"/>
            <a:ext cx="3505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c1.tis.ru/images/products/original/c/9/a/c9a91c74dbf0446b0bf9465d1ade8d7c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685800"/>
            <a:ext cx="3429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ЗАПОМНИТЕ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463040"/>
          <a:ext cx="8458199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0527"/>
                <a:gridCol w="4347672"/>
              </a:tblGrid>
              <a:tr h="4602997">
                <a:tc>
                  <a:txBody>
                    <a:bodyPr/>
                    <a:lstStyle/>
                    <a:p>
                      <a:r>
                        <a:rPr lang="ru-RU" sz="36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масляная </a:t>
                      </a:r>
                      <a:r>
                        <a:rPr lang="ru-RU" sz="3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краска</a:t>
                      </a:r>
                    </a:p>
                    <a:p>
                      <a:r>
                        <a:rPr lang="ru-RU" sz="3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36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масляная лампа</a:t>
                      </a:r>
                    </a:p>
                    <a:p>
                      <a:r>
                        <a:rPr lang="ru-RU" sz="3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ветряная оспа (ветрянка) </a:t>
                      </a:r>
                    </a:p>
                    <a:p>
                      <a:r>
                        <a:rPr lang="ru-RU" sz="3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ветряная мельница</a:t>
                      </a:r>
                    </a:p>
                    <a:p>
                      <a:r>
                        <a:rPr lang="ru-RU" sz="3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ветряной двигатель</a:t>
                      </a:r>
                    </a:p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масленый</a:t>
                      </a:r>
                      <a:r>
                        <a:rPr lang="ru-RU" sz="3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блин</a:t>
                      </a:r>
                    </a:p>
                    <a:p>
                      <a:endParaRPr lang="ru-RU" sz="36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ветреный человек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ветреный день и безветренный</a:t>
                      </a:r>
                    </a:p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47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448</Words>
  <Application>Microsoft Office PowerPoint</Application>
  <PresentationFormat>Экран (4:3)</PresentationFormat>
  <Paragraphs>88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Особенности правописания   Н – НН в  прилагательных, существительных</vt:lpstr>
      <vt:lpstr>Правописание Н или НН в суффиксах прилагательных</vt:lpstr>
      <vt:lpstr>Образование прилагательных с помощью суффиксов – ин, -ан, - ян</vt:lpstr>
      <vt:lpstr>Запомнить</vt:lpstr>
      <vt:lpstr>Прилагательные, образованные от существительных с помощью суффиксов  -енн-, -онн-</vt:lpstr>
      <vt:lpstr>Образование прилагательных с помощью суффиксов -  Н, ЕНН, - ОНН</vt:lpstr>
      <vt:lpstr>Н- и -НН- в кратких прилагательных</vt:lpstr>
      <vt:lpstr>Слайд 8</vt:lpstr>
      <vt:lpstr>ЗАПОМНИТЕ</vt:lpstr>
      <vt:lpstr>Правописание Н или НН в суффиксах существительных</vt:lpstr>
      <vt:lpstr>Уровень </vt:lpstr>
      <vt:lpstr>Уровень </vt:lpstr>
      <vt:lpstr> Уровень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правописания Н – НН в прилагательных, существительных, причастиях</dc:title>
  <cp:lastModifiedBy>Пользователь 12</cp:lastModifiedBy>
  <cp:revision>22</cp:revision>
  <dcterms:modified xsi:type="dcterms:W3CDTF">2023-01-02T06:01:52Z</dcterms:modified>
</cp:coreProperties>
</file>