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425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173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5358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879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426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091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166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73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5260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766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99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897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</a:t>
            </a:r>
            <a:r>
              <a:rPr lang="ru-RU" dirty="0" smtClean="0"/>
              <a:t> </a:t>
            </a:r>
            <a:r>
              <a:rPr lang="ru-RU" dirty="0" smtClean="0"/>
              <a:t>ОГЭ</a:t>
            </a:r>
            <a:br>
              <a:rPr lang="ru-RU" dirty="0" smtClean="0"/>
            </a:br>
            <a:r>
              <a:rPr lang="ru-RU" dirty="0" smtClean="0"/>
              <a:t>Осложненное простое предложение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6397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 </a:t>
            </a:r>
            <a:r>
              <a:rPr lang="ru-RU" sz="3600" dirty="0" smtClean="0"/>
              <a:t>Найдите </a:t>
            </a:r>
            <a:r>
              <a:rPr lang="ru-RU" sz="3600" dirty="0"/>
              <a:t>предложение с обособленным согласованным определением. Напишите номер этого предложения.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 smtClean="0"/>
              <a:t>           (</a:t>
            </a:r>
            <a:r>
              <a:rPr lang="ru-RU" sz="3600" dirty="0"/>
              <a:t>1)Сейчас я понимаю, что это был пёс-чудак. (2)Странный, необычный и, можно сказать, выдающийся. (3)Если бы он родился человеком, то о нём обязательно написали бы книгу в серии «Жизнь замечательных людей». (4)Но тогда, в детстве, его несуразные выходки, наивная ребячливость, </a:t>
            </a:r>
            <a:r>
              <a:rPr lang="ru-RU" sz="3600" dirty="0" smtClean="0"/>
              <a:t>несовместимая с грозным званием сторожевого пса, </a:t>
            </a:r>
            <a:r>
              <a:rPr lang="ru-RU" sz="3600" dirty="0"/>
              <a:t>сентиментальность меня порою доводили до бешенства. (5)Во-первых, кличка. (6)Звали его </a:t>
            </a:r>
            <a:r>
              <a:rPr lang="ru-RU" sz="3600" dirty="0" err="1"/>
              <a:t>Борожай</a:t>
            </a:r>
            <a:r>
              <a:rPr lang="ru-RU" sz="3600" dirty="0"/>
              <a:t>. (7)Найдите на земле ещё одну собаку, которая имеет такое нелепое имя!</a:t>
            </a:r>
          </a:p>
        </p:txBody>
      </p:sp>
    </p:spTree>
    <p:extLst>
      <p:ext uri="{BB962C8B-B14F-4D97-AF65-F5344CB8AC3E}">
        <p14:creationId xmlns:p14="http://schemas.microsoft.com/office/powerpoint/2010/main" xmlns="" val="270652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Найдите </a:t>
            </a:r>
            <a:r>
              <a:rPr lang="ru-RU" dirty="0"/>
              <a:t>предложение с обособленным приложением. Напишите номер этого предложения.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(</a:t>
            </a:r>
            <a:r>
              <a:rPr lang="ru-RU" dirty="0"/>
              <a:t>10)Вошла учительница – все кинулись по местам, и начался урок. (11)</a:t>
            </a:r>
            <a:r>
              <a:rPr lang="ru-RU" dirty="0" err="1"/>
              <a:t>Лисапета</a:t>
            </a:r>
            <a:r>
              <a:rPr lang="ru-RU" dirty="0"/>
              <a:t> Вторая нацарапала записочку Вере, своей соседке по парте: «Жеку теперь засмеют!». (12)Вера незаметно обернулась к Жеке. (13)Тот сидел </a:t>
            </a:r>
            <a:r>
              <a:rPr lang="ru-RU" dirty="0" err="1"/>
              <a:t>сгорбясь</a:t>
            </a:r>
            <a:r>
              <a:rPr lang="ru-RU" dirty="0"/>
              <a:t> – локти в парту, кулаки под закаменевшим подбородком, – взглядом упирался в одну точку – от всех отгорожен, замкнут, защёлкнут на замок. (14)Просто дикарь, да и только.</a:t>
            </a:r>
          </a:p>
        </p:txBody>
      </p:sp>
    </p:spTree>
    <p:extLst>
      <p:ext uri="{BB962C8B-B14F-4D97-AF65-F5344CB8AC3E}">
        <p14:creationId xmlns:p14="http://schemas.microsoft.com/office/powerpoint/2010/main" xmlns="" val="58644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9766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</a:t>
            </a:r>
            <a:r>
              <a:rPr lang="ru-RU" sz="11200" dirty="0" smtClean="0"/>
              <a:t>Найдите </a:t>
            </a:r>
            <a:r>
              <a:rPr lang="ru-RU" sz="11200" dirty="0"/>
              <a:t>предложение с обособленным приложением. Напишите номер этого предложения.</a:t>
            </a:r>
          </a:p>
          <a:p>
            <a:endParaRPr lang="ru-RU" sz="11200" dirty="0"/>
          </a:p>
          <a:p>
            <a:pPr marL="0" indent="0">
              <a:buNone/>
            </a:pPr>
            <a:r>
              <a:rPr lang="ru-RU" sz="11200" dirty="0" smtClean="0"/>
              <a:t>      (</a:t>
            </a:r>
            <a:r>
              <a:rPr lang="ru-RU" sz="11200" dirty="0"/>
              <a:t>25)Тогда он впервые задумался о феномене детства. (26)Когда оно начинается, вопросов не вызывало, но когда оно заканчивается и где тот рубеж, начиная с которого человек становится взрослым? (27)Очевидно, что у деревенских ребятишек детство заканчивалось раньше, чем у городских. (28)Северная деревня всегда жила впроголодь, а после войны все обнищали вконец, работали бабы и ребята. (29)Из тридцати ушедших на фронт местных мужиков вернулись с войны двое. (30)Дети, маленькие мужики-школьники, рано начинали трудовую жизнь, и детство у них было украдено. (31)Впрочем, что тут считать: у одних было украдено детство, у других – юность, у третьих – жизнь.</a:t>
            </a:r>
          </a:p>
        </p:txBody>
      </p:sp>
    </p:spTree>
    <p:extLst>
      <p:ext uri="{BB962C8B-B14F-4D97-AF65-F5344CB8AC3E}">
        <p14:creationId xmlns:p14="http://schemas.microsoft.com/office/powerpoint/2010/main" xmlns="" val="84931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r>
              <a:rPr lang="ru-RU" dirty="0" smtClean="0"/>
              <a:t>Задание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60486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 Найдите </a:t>
            </a:r>
            <a:r>
              <a:rPr lang="ru-RU" dirty="0"/>
              <a:t>предложение с обособленным обстоятельством, выраженным деепричастным оборотом. Напишите номер этого предложения.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(</a:t>
            </a:r>
            <a:r>
              <a:rPr lang="ru-RU" dirty="0"/>
              <a:t>1)Я даже не помню, как называлась та книга. (2)Помню только, что на коричневой обложке длинным зигзагом алел вымпел какого-то парусника. (3)Я не особенно любил читать, но с удовольствием давал книги из нашей домашней библиотеки своим одноклассникам. (4)Петька </a:t>
            </a:r>
            <a:r>
              <a:rPr lang="ru-RU" dirty="0" err="1"/>
              <a:t>Солодков</a:t>
            </a:r>
            <a:r>
              <a:rPr lang="ru-RU" dirty="0"/>
              <a:t> вытащил её из портфеля и положил на стол. (5)Мы стояли у окна и смотрели на хмурое октябрьское небо, с которого, словно пух, падал редкий снег.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– </a:t>
            </a:r>
            <a:r>
              <a:rPr lang="ru-RU" dirty="0"/>
              <a:t>(6)Санёк, спасибо за книгу! (7)Я всю ночь сегодня читал: не мог оторваться! – восхищённо улыбаясь, произнёс Петька и пожал мне руку.</a:t>
            </a:r>
          </a:p>
        </p:txBody>
      </p:sp>
    </p:spTree>
    <p:extLst>
      <p:ext uri="{BB962C8B-B14F-4D97-AF65-F5344CB8AC3E}">
        <p14:creationId xmlns:p14="http://schemas.microsoft.com/office/powerpoint/2010/main" xmlns="" val="266930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/>
          <a:lstStyle/>
          <a:p>
            <a:r>
              <a:rPr lang="ru-RU" dirty="0" smtClean="0"/>
              <a:t>Задание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  Найдите </a:t>
            </a:r>
            <a:r>
              <a:rPr lang="ru-RU" dirty="0"/>
              <a:t>предложения с однородными членами. Напишите номера этих предложений.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(1</a:t>
            </a:r>
            <a:r>
              <a:rPr lang="ru-RU" dirty="0"/>
              <a:t>) Это была обыкновенная школьная тетрадка, найденная мною в куче мусора. (2) Все её страницы были разрисованы красками, прилежно, тщательно и трудолюбиво. (3) Я перевёртывал хрупкую на морозе бумагу, заиндевелые яркие и холодные наивные листы. (4) И я рисовал когда-то – давно это было, - </a:t>
            </a:r>
            <a:r>
              <a:rPr lang="ru-RU" dirty="0" err="1"/>
              <a:t>примостясь</a:t>
            </a:r>
            <a:r>
              <a:rPr lang="ru-RU" dirty="0"/>
              <a:t> у керосиновой лампы на обеденном столе.</a:t>
            </a:r>
          </a:p>
        </p:txBody>
      </p:sp>
    </p:spTree>
    <p:extLst>
      <p:ext uri="{BB962C8B-B14F-4D97-AF65-F5344CB8AC3E}">
        <p14:creationId xmlns:p14="http://schemas.microsoft.com/office/powerpoint/2010/main" xmlns="" val="141952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8229600" cy="1143000"/>
          </a:xfrm>
        </p:spPr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353" y="23088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1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4</a:t>
            </a:r>
            <a:r>
              <a:rPr lang="ru-RU" dirty="0"/>
              <a:t>) несовместимая с грозным званием сторожевого </a:t>
            </a:r>
            <a:r>
              <a:rPr lang="ru-RU" dirty="0" smtClean="0"/>
              <a:t>пса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2. </a:t>
            </a:r>
            <a:r>
              <a:rPr lang="ru-RU" dirty="0"/>
              <a:t>11) своей соседке по </a:t>
            </a:r>
            <a:r>
              <a:rPr lang="ru-RU" dirty="0" smtClean="0"/>
              <a:t>парте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3. 30</a:t>
            </a:r>
            <a:r>
              <a:rPr lang="ru-RU" dirty="0"/>
              <a:t>) маленькие </a:t>
            </a:r>
            <a:r>
              <a:rPr lang="ru-RU" dirty="0" smtClean="0"/>
              <a:t>мужики-школьники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4. </a:t>
            </a:r>
            <a:r>
              <a:rPr lang="ru-RU" dirty="0"/>
              <a:t>7) восхищённо </a:t>
            </a:r>
            <a:r>
              <a:rPr lang="ru-RU" dirty="0" smtClean="0"/>
              <a:t>улыбаясь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5. 2)</a:t>
            </a:r>
            <a:r>
              <a:rPr lang="ru-RU" dirty="0"/>
              <a:t> прилежно, тщательно и </a:t>
            </a:r>
            <a:r>
              <a:rPr lang="ru-RU" dirty="0" smtClean="0"/>
              <a:t>трудолюбиво</a:t>
            </a:r>
            <a:r>
              <a:rPr lang="en-US" dirty="0" smtClean="0"/>
              <a:t>; 3) </a:t>
            </a:r>
            <a:r>
              <a:rPr lang="ru-RU" dirty="0"/>
              <a:t>хрупкую на морозе бумагу, заиндевелые яркие и холодные наивные листы</a:t>
            </a:r>
            <a:endParaRPr lang="en-US" dirty="0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3946077" y="620688"/>
            <a:ext cx="1368152" cy="1512168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39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612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Задание  ОГЭ Осложненное простое предложение</vt:lpstr>
      <vt:lpstr>Задание 1</vt:lpstr>
      <vt:lpstr>Задание 2</vt:lpstr>
      <vt:lpstr>Задание 3</vt:lpstr>
      <vt:lpstr>Задание 4</vt:lpstr>
      <vt:lpstr>Задание 5</vt:lpstr>
      <vt:lpstr>Ответы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Осложненное простое предложение.</dc:title>
  <dc:creator>Дарья</dc:creator>
  <cp:lastModifiedBy>Пользователь 12</cp:lastModifiedBy>
  <cp:revision>7</cp:revision>
  <dcterms:created xsi:type="dcterms:W3CDTF">2016-05-22T16:29:56Z</dcterms:created>
  <dcterms:modified xsi:type="dcterms:W3CDTF">2023-01-20T02:28:53Z</dcterms:modified>
</cp:coreProperties>
</file>