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060"/>
            <a:ext cx="9144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Спишите, расставляя знаки препинания. Вставьте пропущенные буквы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I. 1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) Мой друг отчизн... посвятим души пр...красные порывы! 2) От меня отцу брат милый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поклони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 забудь. 3) Покажи мне шлем Иван. 4) Поэта дом опальный 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мой ты первый посетил. 5) Играйте, пойте о друзья! 6) Где был ты сын? 7)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Последн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я туча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рассе...нной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бури одна ты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несё...ся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по ясной лазури. 8) Звезда печальная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вечерн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...я звезда твой луч осеребрил увядшие р...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внины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дремлющий залив и чёрных скал вершины. 9) Простите мирные долины и вы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знакомых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гор вершины и вы знакомые леса. (А. С. Пушкин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II. 1) Не буд... товарищ слепым и глухим. Держи товарищ порох сухим. 2) Идите, слов не тратя, на красный наш костёр. Сюда миллионы братьев сюда миллионы сестёр! 3) Веди светло и прямо к работе и боям моя большая мама - республика моя. 4) Слав...те молот и стих землю молодости! 5) Пролетарии стройтесь к последней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схватк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... . Рабы разгибайте спины 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колени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Армия пролетариев встань стройна.</a:t>
            </a:r>
          </a:p>
        </p:txBody>
      </p:sp>
    </p:spTree>
    <p:extLst>
      <p:ext uri="{BB962C8B-B14F-4D97-AF65-F5344CB8AC3E}">
        <p14:creationId xmlns:p14="http://schemas.microsoft.com/office/powerpoint/2010/main" xmlns="" val="380767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964488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Упражнение </a:t>
            </a:r>
            <a:r>
              <a:rPr lang="ru-RU" sz="2400" b="1" dirty="0" smtClean="0"/>
              <a:t>2.</a:t>
            </a:r>
            <a:endParaRPr lang="ru-RU" sz="2400" dirty="0"/>
          </a:p>
          <a:p>
            <a:r>
              <a:rPr lang="ru-RU" sz="2400" b="1" dirty="0"/>
              <a:t>Закончите предложения</a:t>
            </a:r>
            <a:r>
              <a:rPr lang="ru-RU" sz="2400" b="1" dirty="0" smtClean="0"/>
              <a:t>:</a:t>
            </a:r>
          </a:p>
          <a:p>
            <a:endParaRPr lang="ru-RU" sz="2400" dirty="0"/>
          </a:p>
          <a:p>
            <a:r>
              <a:rPr lang="ru-RU" sz="2600" dirty="0"/>
              <a:t>а) о назначении (роли) обращения. </a:t>
            </a:r>
            <a:r>
              <a:rPr lang="ru-RU" sz="2600" i="1" dirty="0"/>
              <a:t>Обращение называет того</a:t>
            </a:r>
            <a:r>
              <a:rPr lang="ru-RU" sz="2600" dirty="0"/>
              <a:t>,________________;</a:t>
            </a:r>
          </a:p>
          <a:p>
            <a:r>
              <a:rPr lang="ru-RU" sz="2600" dirty="0"/>
              <a:t>б) о способе выражения обращения. </a:t>
            </a:r>
            <a:r>
              <a:rPr lang="ru-RU" sz="2600" i="1" dirty="0"/>
              <a:t>Обращение обычно бывает выражено</a:t>
            </a:r>
            <a:r>
              <a:rPr lang="ru-RU" sz="2600" dirty="0"/>
              <a:t>____________________________;</a:t>
            </a:r>
          </a:p>
          <a:p>
            <a:r>
              <a:rPr lang="ru-RU" sz="2600" dirty="0" smtClean="0"/>
              <a:t>в) </a:t>
            </a:r>
            <a:r>
              <a:rPr lang="ru-RU" sz="2600" dirty="0"/>
              <a:t>о том, почему и как нужно отличать обращение от подлежащего. </a:t>
            </a:r>
            <a:r>
              <a:rPr lang="ru-RU" sz="2600" i="1" dirty="0"/>
              <a:t>Обращение обычно выражено той же формой имени существительного, что и ___________, поэтому при разборе предложения его нередко __________. Чтобы не ошибиться, нужно помнить, что обращение не входит в _________________________________________ , не является __________________________________ (к нему нельзя поставить вопрос от сказуемого) и произносится с</a:t>
            </a:r>
            <a:r>
              <a:rPr lang="ru-RU" sz="2600" i="1" dirty="0" smtClean="0"/>
              <a:t>____________________</a:t>
            </a:r>
            <a:r>
              <a:rPr lang="ru-RU" sz="2600" dirty="0" smtClean="0"/>
              <a:t>_ </a:t>
            </a:r>
            <a:r>
              <a:rPr lang="ru-RU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81942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3600" b="1" dirty="0"/>
              <a:t>Упражнение </a:t>
            </a:r>
            <a:r>
              <a:rPr lang="ru-RU" sz="3600" b="1" dirty="0" smtClean="0"/>
              <a:t>3.</a:t>
            </a:r>
            <a:endParaRPr lang="ru-RU" sz="3600" dirty="0"/>
          </a:p>
          <a:p>
            <a:r>
              <a:rPr lang="ru-RU" sz="3600" b="1" i="1" dirty="0"/>
              <a:t>Выпишите те предложения, в которых есть обращения.</a:t>
            </a:r>
            <a:endParaRPr lang="ru-RU" sz="3600" dirty="0"/>
          </a:p>
          <a:p>
            <a:r>
              <a:rPr lang="ru-RU" sz="3600" dirty="0"/>
              <a:t>1) Березы белоствольные растите веселей. 2) Шумит земля привольная ветвями тополей. 3) Пусть спокойно в нашей школе спит до осени звонок. 4) Здравствуй солнце здравствуй лес.</a:t>
            </a:r>
          </a:p>
        </p:txBody>
      </p:sp>
    </p:spTree>
    <p:extLst>
      <p:ext uri="{BB962C8B-B14F-4D97-AF65-F5344CB8AC3E}">
        <p14:creationId xmlns:p14="http://schemas.microsoft.com/office/powerpoint/2010/main" xmlns="" val="162331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Упражнение </a:t>
            </a:r>
            <a:r>
              <a:rPr lang="ru-RU" sz="2800" b="1" dirty="0" smtClean="0"/>
              <a:t>4.</a:t>
            </a:r>
            <a:endParaRPr lang="ru-RU" sz="2800" dirty="0"/>
          </a:p>
          <a:p>
            <a:r>
              <a:rPr lang="ru-RU" sz="2800" b="1" i="1" dirty="0"/>
              <a:t>Прочитайте, укажите обращения и объясните расстановку знаков препинания</a:t>
            </a:r>
            <a:r>
              <a:rPr lang="ru-RU" sz="2800" b="1" i="1" dirty="0" smtClean="0"/>
              <a:t>.</a:t>
            </a:r>
          </a:p>
          <a:p>
            <a:endParaRPr lang="ru-RU" sz="2800" dirty="0"/>
          </a:p>
          <a:p>
            <a:r>
              <a:rPr lang="ru-RU" sz="2800" dirty="0" smtClean="0"/>
              <a:t>1) Пётр </a:t>
            </a:r>
            <a:r>
              <a:rPr lang="ru-RU" sz="2800" dirty="0" err="1"/>
              <a:t>Андреич</a:t>
            </a:r>
            <a:r>
              <a:rPr lang="ru-RU" sz="2800" dirty="0"/>
              <a:t>, </a:t>
            </a:r>
            <a:r>
              <a:rPr lang="ru-RU" sz="2800" dirty="0" err="1"/>
              <a:t>Максимыч</a:t>
            </a:r>
            <a:r>
              <a:rPr lang="ru-RU" sz="2800" dirty="0"/>
              <a:t> отведёт вас на вашу квартиру. 2) Сын мой Пётр! Письмо твоё мы получили 15 сего месяца.3) Высоко над </a:t>
            </a:r>
            <a:r>
              <a:rPr lang="ru-RU" sz="2800" dirty="0" err="1"/>
              <a:t>семьёю</a:t>
            </a:r>
            <a:r>
              <a:rPr lang="ru-RU" sz="2800" dirty="0"/>
              <a:t> гор, Кавказ, твой царственный шатёр сияет. 4) Здравствуй, племя младое, незнакомое! 5) Ты не узнал меня, Прохоров? 6) Как недогадлива ты, няня! 7) </a:t>
            </a:r>
            <a:r>
              <a:rPr lang="ru-RU" sz="2800" dirty="0" smtClean="0"/>
              <a:t>Поезжайте </a:t>
            </a:r>
            <a:r>
              <a:rPr lang="ru-RU" sz="2800" dirty="0"/>
              <a:t>ты, Трубецкой, и ты, </a:t>
            </a:r>
            <a:r>
              <a:rPr lang="ru-RU" sz="2800" dirty="0" err="1"/>
              <a:t>Басманов</a:t>
            </a:r>
            <a:r>
              <a:rPr lang="ru-RU" sz="2800" dirty="0"/>
              <a:t>. 8) Опять я ваш, о юные друзья! 9) О поле, поле! Кто тебя усеял мёртвыми костями? 10) Девицы, красавицы, душеньки, подруженьки, разыграйтесь, девицы, разгуляйтесь, милые! </a:t>
            </a:r>
            <a:endParaRPr lang="ru-RU" sz="2800" dirty="0" smtClean="0"/>
          </a:p>
          <a:p>
            <a:r>
              <a:rPr lang="ru-RU" sz="2800" dirty="0" smtClean="0"/>
              <a:t>                                       (</a:t>
            </a:r>
            <a:r>
              <a:rPr lang="ru-RU" sz="2800" dirty="0"/>
              <a:t>Из произведений А. С. П у ш к и н а.)</a:t>
            </a:r>
          </a:p>
        </p:txBody>
      </p:sp>
    </p:spTree>
    <p:extLst>
      <p:ext uri="{BB962C8B-B14F-4D97-AF65-F5344CB8AC3E}">
        <p14:creationId xmlns:p14="http://schemas.microsoft.com/office/powerpoint/2010/main" xmlns="" val="127733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/>
              <a:t>Упражнение </a:t>
            </a:r>
            <a:r>
              <a:rPr lang="ru-RU" sz="2800" b="1" smtClean="0"/>
              <a:t>5.</a:t>
            </a:r>
            <a:endParaRPr lang="ru-RU" sz="2800" b="1" dirty="0" smtClean="0"/>
          </a:p>
          <a:p>
            <a:endParaRPr lang="ru-RU" sz="2800" dirty="0"/>
          </a:p>
          <a:p>
            <a:r>
              <a:rPr lang="ru-RU" sz="2800" b="1" i="1" dirty="0"/>
              <a:t>Придумайте примеры предложений с обращениями, чтобы в качестве обращения выступали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/>
              <a:t>имя</a:t>
            </a:r>
            <a:r>
              <a:rPr lang="ru-RU" sz="2800" b="1" i="1" dirty="0"/>
              <a:t>, отчество, фамилия;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/>
              <a:t>наименование </a:t>
            </a:r>
            <a:r>
              <a:rPr lang="ru-RU" sz="2800" b="1" i="1" dirty="0"/>
              <a:t>лица по роду занятий, возрасту, полу, занимаемой должности, месту жительства, национальной принадлежности, родственным и иным отношениям;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/>
              <a:t>кличка </a:t>
            </a:r>
            <a:r>
              <a:rPr lang="ru-RU" sz="2800" b="1" i="1" dirty="0"/>
              <a:t>животного;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/>
              <a:t>неодушевленные </a:t>
            </a:r>
            <a:r>
              <a:rPr lang="ru-RU" sz="2800" b="1" i="1" dirty="0"/>
              <a:t>предметы.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endParaRPr lang="ru-RU" sz="2800" b="1" i="1" dirty="0"/>
          </a:p>
          <a:p>
            <a:r>
              <a:rPr lang="ru-RU" sz="2800" b="1" i="1" dirty="0" smtClean="0"/>
              <a:t>Сделайте </a:t>
            </a:r>
            <a:r>
              <a:rPr lang="ru-RU" sz="2800" b="1" i="1" dirty="0"/>
              <a:t>вывод, какие слова могут выступать в качестве адресата речи.</a:t>
            </a:r>
            <a:endParaRPr lang="ru-RU" sz="2800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96550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447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Пользователь 12</cp:lastModifiedBy>
  <cp:revision>8</cp:revision>
  <dcterms:created xsi:type="dcterms:W3CDTF">2017-03-13T21:16:50Z</dcterms:created>
  <dcterms:modified xsi:type="dcterms:W3CDTF">2023-01-17T08:38:36Z</dcterms:modified>
</cp:coreProperties>
</file>