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5" r:id="rId2"/>
    <p:sldId id="259" r:id="rId3"/>
    <p:sldId id="256" r:id="rId4"/>
    <p:sldId id="257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A0FB2-6158-47B2-AB8A-845C59DE3BD7}" type="datetimeFigureOut">
              <a:rPr lang="ru-RU" smtClean="0"/>
              <a:t>26.09.2015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72AB3-7991-4227-B22C-AF244A482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507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8CF8-3D4B-434C-A03E-77FFF2930EA2}" type="datetime1">
              <a:rPr lang="ru-RU" smtClean="0"/>
              <a:t>26.09.2015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EED4A-517F-46ED-BEAC-B0F9CC383DBA}" type="datetime1">
              <a:rPr lang="ru-RU" smtClean="0"/>
              <a:t>26.09.2015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5717-8905-44C3-8618-9676BF58FAAB}" type="datetime1">
              <a:rPr lang="ru-RU" smtClean="0"/>
              <a:t>26.09.2015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F48E3-EFA4-4087-83A7-081D02DA6CEA}" type="datetime1">
              <a:rPr lang="ru-RU" smtClean="0"/>
              <a:t>26.09.2015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2BDF-0D13-4C58-9527-CA3692140BF4}" type="datetime1">
              <a:rPr lang="ru-RU" smtClean="0"/>
              <a:t>26.09.2015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13449-F521-42C3-8FBE-7A20BB300A42}" type="datetime1">
              <a:rPr lang="ru-RU" smtClean="0"/>
              <a:t>26.09.2015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AD6-E01C-4896-A6D4-296D9B354691}" type="datetime1">
              <a:rPr lang="ru-RU" smtClean="0"/>
              <a:t>26.09.2015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2325-6EFE-480C-B735-6D8F2841BA28}" type="datetime1">
              <a:rPr lang="ru-RU" smtClean="0"/>
              <a:t>26.09.2015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A045-9E73-410B-9080-B7A2B4D2CC5F}" type="datetime1">
              <a:rPr lang="ru-RU" smtClean="0"/>
              <a:t>26.09.2015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B995-0FC2-4E11-8F2B-285423F79864}" type="datetime1">
              <a:rPr lang="ru-RU" smtClean="0"/>
              <a:t>26.09.2015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4BA50-B372-45A0-84C2-8CA3469D865A}" type="datetime1">
              <a:rPr lang="ru-RU" smtClean="0"/>
              <a:t>26.09.2015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2130A6AD-D886-4DC5-8378-68FD812B61CA}" type="datetime1">
              <a:rPr lang="ru-RU" smtClean="0"/>
              <a:t>26.09.2015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16BB7E5-BC0F-4AA7-8913-42A42B934C9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24800" cy="11430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лишнее слово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Запишите исправленный вариант.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1</a:t>
            </a:fld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/>
              <a:t>1)Петя </a:t>
            </a:r>
            <a:r>
              <a:rPr lang="ru-RU" sz="2800" dirty="0"/>
              <a:t>ушиб колено ноги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r>
              <a:rPr lang="ru-RU" sz="2800" dirty="0" smtClean="0"/>
              <a:t>2</a:t>
            </a:r>
            <a:r>
              <a:rPr lang="ru-RU" sz="2800" dirty="0"/>
              <a:t>)  Робинзоны ослабли от недоедания пищи.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3</a:t>
            </a:r>
            <a:r>
              <a:rPr lang="ru-RU" sz="2800" dirty="0"/>
              <a:t>) Собрание будет в декабре месяце.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4</a:t>
            </a:r>
            <a:r>
              <a:rPr lang="ru-RU" sz="2800" dirty="0"/>
              <a:t>) Многие города были превращены в руины и развалины.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5)Путь </a:t>
            </a:r>
            <a:r>
              <a:rPr lang="ru-RU" sz="2800" dirty="0"/>
              <a:t>кораблю преградил ледяной айсберг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r>
              <a:rPr lang="ru-RU" sz="2800" dirty="0" smtClean="0"/>
              <a:t>6</a:t>
            </a:r>
            <a:r>
              <a:rPr lang="ru-RU" sz="2800" dirty="0"/>
              <a:t>) Он написал свою автобиографию.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13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Выпишите устаревшие слова, определите их вид: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dirty="0"/>
              <a:t>Долго ль мне гулять на свете</a:t>
            </a:r>
          </a:p>
          <a:p>
            <a:pPr marL="0" indent="0">
              <a:buNone/>
            </a:pPr>
            <a:r>
              <a:rPr lang="ru-RU" sz="4000" dirty="0"/>
              <a:t>То в коляске, то верхом,</a:t>
            </a:r>
          </a:p>
          <a:p>
            <a:pPr marL="0" indent="0">
              <a:buNone/>
            </a:pPr>
            <a:r>
              <a:rPr lang="ru-RU" sz="4000" dirty="0"/>
              <a:t>То в кибитке, то в карете,</a:t>
            </a:r>
          </a:p>
          <a:p>
            <a:pPr marL="0" indent="0">
              <a:buNone/>
            </a:pPr>
            <a:r>
              <a:rPr lang="ru-RU" sz="4000" dirty="0"/>
              <a:t>То в телеге, то пешком?</a:t>
            </a:r>
          </a:p>
          <a:p>
            <a:pPr algn="r"/>
            <a:r>
              <a:rPr lang="ru-RU" sz="3600" b="1" i="1" dirty="0" smtClean="0"/>
              <a:t>Коляска, кибитка, телега – архаизмы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2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Неологизмы.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89040"/>
            <a:ext cx="2783320" cy="2511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046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Распределите слова на две группы: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70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Кафтан</a:t>
            </a:r>
            <a:r>
              <a:rPr lang="ru-RU" sz="2800" b="1" dirty="0"/>
              <a:t>, бутик, бренд, граффити, веретено, имидж, ветрило, чело, вирус, </a:t>
            </a:r>
            <a:r>
              <a:rPr lang="ru-RU" sz="2800" b="1" dirty="0" err="1"/>
              <a:t>флешка</a:t>
            </a:r>
            <a:r>
              <a:rPr lang="ru-RU" sz="2800" b="1" dirty="0"/>
              <a:t>, хакер, </a:t>
            </a:r>
            <a:r>
              <a:rPr lang="ru-RU" sz="2800" b="1" dirty="0" smtClean="0"/>
              <a:t>око</a:t>
            </a:r>
            <a:r>
              <a:rPr lang="ru-RU" sz="2800" b="1" dirty="0" smtClean="0"/>
              <a:t>.</a:t>
            </a:r>
            <a:endParaRPr lang="en-US" sz="2800" b="1" dirty="0" smtClean="0"/>
          </a:p>
          <a:p>
            <a:pPr marL="0" indent="0" algn="ctr">
              <a:buNone/>
            </a:pPr>
            <a:endParaRPr lang="en-US" sz="2800" b="1" dirty="0"/>
          </a:p>
          <a:p>
            <a:pPr marL="0" indent="0" algn="ctr">
              <a:buNone/>
            </a:pPr>
            <a:endParaRPr lang="ru-RU" sz="2800" b="1" dirty="0" smtClean="0"/>
          </a:p>
          <a:p>
            <a:r>
              <a:rPr lang="ru-RU" sz="2800" dirty="0" smtClean="0"/>
              <a:t>Кафтан, веретено, ветрило, чело, око.</a:t>
            </a:r>
          </a:p>
          <a:p>
            <a:r>
              <a:rPr lang="ru-RU" sz="2800" dirty="0" smtClean="0"/>
              <a:t>Бутик, бренд, граффити, имидж, вирус, </a:t>
            </a:r>
            <a:r>
              <a:rPr lang="ru-RU" sz="2800" dirty="0" err="1" smtClean="0"/>
              <a:t>флешка</a:t>
            </a:r>
            <a:r>
              <a:rPr lang="ru-RU" sz="2800" dirty="0" smtClean="0"/>
              <a:t>, хакер.</a:t>
            </a:r>
          </a:p>
          <a:p>
            <a:pPr algn="r"/>
            <a:r>
              <a:rPr lang="ru-RU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НЕОЛОГИЗМЫ.</a:t>
            </a:r>
            <a:endParaRPr lang="ru-RU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36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появляются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слова?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2800" dirty="0" smtClean="0"/>
              <a:t>Для </a:t>
            </a:r>
            <a:r>
              <a:rPr lang="ru-RU" sz="2800" dirty="0"/>
              <a:t>обозначения новых предметов и явлений, которые появляются в жизни человека. </a:t>
            </a:r>
            <a:endParaRPr lang="ru-RU" sz="2800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64904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67944" y="341099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 smtClean="0"/>
              <a:t>Карты памяти, или флэш-карты — миниатюрные накопители, которые используют для записи и хранения данных в мобильных цифровых устройствах (мобильных телефонах, КПК, ЦФК и так далее).</a:t>
            </a:r>
            <a:endParaRPr lang="ru-RU" sz="2400" i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71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Неологизмы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/>
              <a:t>Общеязыковые</a:t>
            </a:r>
            <a:r>
              <a:rPr lang="ru-RU" sz="2800" dirty="0"/>
              <a:t> </a:t>
            </a:r>
            <a:r>
              <a:rPr lang="ru-RU" sz="2800" dirty="0" smtClean="0"/>
              <a:t>(компьютерные термины)</a:t>
            </a:r>
          </a:p>
          <a:p>
            <a:pPr marL="0" indent="0">
              <a:buNone/>
            </a:pPr>
            <a:endParaRPr lang="ru-RU" sz="2800" dirty="0" smtClean="0"/>
          </a:p>
          <a:p>
            <a:pPr algn="r"/>
            <a:r>
              <a:rPr lang="ru-RU" sz="2800" i="1" dirty="0" smtClean="0"/>
              <a:t>Индивидуальные (авторские</a:t>
            </a:r>
            <a:r>
              <a:rPr lang="ru-RU" sz="2800" dirty="0" smtClean="0"/>
              <a:t>): </a:t>
            </a:r>
            <a:r>
              <a:rPr lang="ru-RU" sz="2800" dirty="0" err="1"/>
              <a:t>любёночек</a:t>
            </a:r>
            <a:r>
              <a:rPr lang="ru-RU" sz="2800" dirty="0"/>
              <a:t>, </a:t>
            </a:r>
            <a:r>
              <a:rPr lang="ru-RU" sz="2800" dirty="0" err="1"/>
              <a:t>испешеходить</a:t>
            </a:r>
            <a:r>
              <a:rPr lang="ru-RU" sz="2800" dirty="0"/>
              <a:t>, </a:t>
            </a:r>
            <a:r>
              <a:rPr lang="ru-RU" sz="2800" dirty="0" err="1" smtClean="0"/>
              <a:t>синеветь</a:t>
            </a:r>
            <a:r>
              <a:rPr lang="ru-RU" sz="2800" dirty="0" smtClean="0"/>
              <a:t> (Вл. Маяковский)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58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Колхоз</a:t>
            </a:r>
          </a:p>
          <a:p>
            <a:r>
              <a:rPr lang="ru-RU" sz="2800" dirty="0" smtClean="0"/>
              <a:t>Челобитная</a:t>
            </a:r>
          </a:p>
          <a:p>
            <a:r>
              <a:rPr lang="ru-RU" sz="2800" dirty="0" smtClean="0"/>
              <a:t>Спутник</a:t>
            </a:r>
          </a:p>
          <a:p>
            <a:r>
              <a:rPr lang="ru-RU" sz="2800" dirty="0" smtClean="0"/>
              <a:t>Файл </a:t>
            </a:r>
          </a:p>
          <a:p>
            <a:endParaRPr lang="ru-RU" sz="2800" dirty="0" smtClean="0"/>
          </a:p>
          <a:p>
            <a:pPr marL="0" indent="0">
              <a:buNone/>
            </a:pPr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Обоз</a:t>
            </a:r>
          </a:p>
          <a:p>
            <a:r>
              <a:rPr lang="ru-RU" sz="2800" dirty="0" smtClean="0"/>
              <a:t>Сканер</a:t>
            </a:r>
            <a:endParaRPr lang="ru-RU" sz="2800" dirty="0"/>
          </a:p>
          <a:p>
            <a:r>
              <a:rPr lang="ru-RU" sz="2800" dirty="0"/>
              <a:t>Космос</a:t>
            </a:r>
          </a:p>
          <a:p>
            <a:r>
              <a:rPr lang="ru-RU" sz="2800" dirty="0"/>
              <a:t>Теплоход </a:t>
            </a:r>
          </a:p>
          <a:p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слово является неологизмом?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7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55576" y="3861048"/>
            <a:ext cx="129614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148064" y="2708920"/>
            <a:ext cx="129614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03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какой строке все слова являются неологизмами?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2800" dirty="0" smtClean="0"/>
              <a:t>Видеоигра, амбар, луноход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Дисковод, </a:t>
            </a:r>
            <a:r>
              <a:rPr lang="ru-RU" sz="2800" dirty="0" err="1" smtClean="0"/>
              <a:t>флешкарта</a:t>
            </a:r>
            <a:r>
              <a:rPr lang="ru-RU" sz="2800" dirty="0" smtClean="0"/>
              <a:t>, смартфон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Интернет, горничная, кафтан</a:t>
            </a:r>
          </a:p>
          <a:p>
            <a:pPr>
              <a:buFont typeface="+mj-lt"/>
              <a:buAutoNum type="arabicPeriod"/>
            </a:pPr>
            <a:endParaRPr lang="ru-RU" sz="2800" dirty="0"/>
          </a:p>
          <a:p>
            <a:pPr>
              <a:buFont typeface="+mj-lt"/>
              <a:buAutoNum type="arabicPeriod"/>
            </a:pPr>
            <a:r>
              <a:rPr lang="ru-RU" sz="2800" dirty="0" smtClean="0"/>
              <a:t>Кольчуга, копье, сайт</a:t>
            </a:r>
          </a:p>
          <a:p>
            <a:pPr>
              <a:buFont typeface="+mj-lt"/>
              <a:buAutoNum type="arabicPeriod"/>
            </a:pPr>
            <a:r>
              <a:rPr lang="ru-RU" sz="2800" dirty="0" err="1" smtClean="0"/>
              <a:t>Коллайдер</a:t>
            </a:r>
            <a:r>
              <a:rPr lang="ru-RU" sz="2800" dirty="0" smtClean="0"/>
              <a:t>, </a:t>
            </a:r>
            <a:r>
              <a:rPr lang="ru-RU" sz="2800" dirty="0" err="1" smtClean="0"/>
              <a:t>флешмоб</a:t>
            </a:r>
            <a:r>
              <a:rPr lang="ru-RU" sz="2800" dirty="0" smtClean="0"/>
              <a:t>, антивирус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Атом, цирюльник, светец</a:t>
            </a:r>
            <a:endParaRPr lang="ru-RU" sz="2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39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251520" y="1052736"/>
            <a:ext cx="4091880" cy="5328592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latin typeface="Arial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Arial"/>
              </a:rPr>
            </a:br>
            <a:endParaRPr lang="ru-RU" sz="1800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r>
              <a:rPr lang="ru-RU" sz="4200" dirty="0">
                <a:solidFill>
                  <a:srgbClr val="000000"/>
                </a:solidFill>
                <a:latin typeface="Arial"/>
              </a:rPr>
              <a:t>1)Красный цвет зареет издали. (</a:t>
            </a:r>
            <a:r>
              <a:rPr lang="ru-RU" sz="4200" dirty="0" err="1">
                <a:solidFill>
                  <a:srgbClr val="000000"/>
                </a:solidFill>
                <a:latin typeface="Arial"/>
              </a:rPr>
              <a:t>С.Есенин</a:t>
            </a:r>
            <a:r>
              <a:rPr lang="ru-RU" sz="4200" dirty="0">
                <a:solidFill>
                  <a:srgbClr val="000000"/>
                </a:solidFill>
                <a:latin typeface="Arial"/>
              </a:rPr>
              <a:t>)</a:t>
            </a:r>
          </a:p>
          <a:p>
            <a:pPr marL="0" indent="0">
              <a:buNone/>
            </a:pPr>
            <a:r>
              <a:rPr lang="ru-RU" sz="4200" dirty="0">
                <a:solidFill>
                  <a:srgbClr val="000000"/>
                </a:solidFill>
                <a:latin typeface="Arial"/>
              </a:rPr>
              <a:t>2)Синеет небо, </a:t>
            </a:r>
            <a:r>
              <a:rPr lang="ru-RU" sz="4200" dirty="0" err="1">
                <a:solidFill>
                  <a:srgbClr val="000000"/>
                </a:solidFill>
                <a:latin typeface="Arial"/>
              </a:rPr>
              <a:t>далеет</a:t>
            </a:r>
            <a:r>
              <a:rPr lang="ru-RU" sz="4200" dirty="0">
                <a:solidFill>
                  <a:srgbClr val="000000"/>
                </a:solidFill>
                <a:latin typeface="Arial"/>
              </a:rPr>
              <a:t> Нарва. (</a:t>
            </a:r>
            <a:r>
              <a:rPr lang="ru-RU" sz="4200" dirty="0" err="1">
                <a:solidFill>
                  <a:srgbClr val="000000"/>
                </a:solidFill>
                <a:latin typeface="Arial"/>
              </a:rPr>
              <a:t>И.Северянин</a:t>
            </a:r>
            <a:r>
              <a:rPr lang="ru-RU" sz="4200" dirty="0">
                <a:solidFill>
                  <a:srgbClr val="000000"/>
                </a:solidFill>
                <a:latin typeface="Arial"/>
              </a:rPr>
              <a:t>)</a:t>
            </a:r>
          </a:p>
          <a:p>
            <a:pPr marL="0" indent="0">
              <a:buNone/>
            </a:pPr>
            <a:r>
              <a:rPr lang="ru-RU" sz="4200" dirty="0">
                <a:solidFill>
                  <a:srgbClr val="000000"/>
                </a:solidFill>
                <a:latin typeface="Arial"/>
              </a:rPr>
              <a:t>3)В век сплошных </a:t>
            </a:r>
            <a:r>
              <a:rPr lang="ru-RU" sz="4200" dirty="0" err="1">
                <a:solidFill>
                  <a:srgbClr val="000000"/>
                </a:solidFill>
                <a:latin typeface="Arial"/>
              </a:rPr>
              <a:t>скоропадских</a:t>
            </a:r>
            <a:r>
              <a:rPr lang="ru-RU" sz="4200" dirty="0">
                <a:solidFill>
                  <a:srgbClr val="000000"/>
                </a:solidFill>
                <a:latin typeface="Arial"/>
              </a:rPr>
              <a:t>,</a:t>
            </a:r>
          </a:p>
          <a:p>
            <a:pPr marL="0" indent="0">
              <a:buNone/>
            </a:pPr>
            <a:r>
              <a:rPr lang="ru-RU" sz="4200" dirty="0">
                <a:solidFill>
                  <a:srgbClr val="000000"/>
                </a:solidFill>
                <a:latin typeface="Arial"/>
              </a:rPr>
              <a:t>Роковых скоростей –</a:t>
            </a:r>
          </a:p>
          <a:p>
            <a:pPr marL="0" indent="0">
              <a:buNone/>
            </a:pPr>
            <a:r>
              <a:rPr lang="ru-RU" sz="4200" dirty="0">
                <a:solidFill>
                  <a:srgbClr val="000000"/>
                </a:solidFill>
                <a:latin typeface="Arial"/>
              </a:rPr>
              <a:t>Слава стойкому братству</a:t>
            </a:r>
          </a:p>
          <a:p>
            <a:pPr marL="0" indent="0">
              <a:buNone/>
            </a:pPr>
            <a:r>
              <a:rPr lang="ru-RU" sz="4200" dirty="0" err="1">
                <a:solidFill>
                  <a:srgbClr val="000000"/>
                </a:solidFill>
                <a:latin typeface="Arial"/>
              </a:rPr>
              <a:t>Пешехожих</a:t>
            </a:r>
            <a:r>
              <a:rPr lang="ru-RU" sz="4200" dirty="0">
                <a:solidFill>
                  <a:srgbClr val="000000"/>
                </a:solidFill>
                <a:latin typeface="Arial"/>
              </a:rPr>
              <a:t> ступней!</a:t>
            </a:r>
          </a:p>
          <a:p>
            <a:pPr marL="0" indent="0">
              <a:buNone/>
            </a:pPr>
            <a:r>
              <a:rPr lang="ru-RU" sz="4200" dirty="0" err="1">
                <a:solidFill>
                  <a:srgbClr val="000000"/>
                </a:solidFill>
                <a:latin typeface="Arial"/>
              </a:rPr>
              <a:t>Всеутёсно</a:t>
            </a:r>
            <a:r>
              <a:rPr lang="ru-RU" sz="4200" dirty="0">
                <a:solidFill>
                  <a:srgbClr val="000000"/>
                </a:solidFill>
                <a:latin typeface="Arial"/>
              </a:rPr>
              <a:t>, </a:t>
            </a:r>
            <a:r>
              <a:rPr lang="ru-RU" sz="4200" dirty="0" err="1">
                <a:solidFill>
                  <a:srgbClr val="000000"/>
                </a:solidFill>
                <a:latin typeface="Arial"/>
              </a:rPr>
              <a:t>всеурощно</a:t>
            </a:r>
            <a:r>
              <a:rPr lang="ru-RU" sz="4200" dirty="0">
                <a:solidFill>
                  <a:srgbClr val="000000"/>
                </a:solidFill>
                <a:latin typeface="Arial"/>
              </a:rPr>
              <a:t>,</a:t>
            </a:r>
          </a:p>
          <a:p>
            <a:pPr marL="0" indent="0">
              <a:buNone/>
            </a:pPr>
            <a:r>
              <a:rPr lang="ru-RU" sz="4200" dirty="0">
                <a:solidFill>
                  <a:srgbClr val="000000"/>
                </a:solidFill>
                <a:latin typeface="Arial"/>
              </a:rPr>
              <a:t>Прямиком, без дорог,</a:t>
            </a:r>
          </a:p>
          <a:p>
            <a:pPr marL="0" indent="0">
              <a:buNone/>
            </a:pPr>
            <a:r>
              <a:rPr lang="ru-RU" sz="4200" dirty="0">
                <a:solidFill>
                  <a:srgbClr val="000000"/>
                </a:solidFill>
                <a:latin typeface="Arial"/>
              </a:rPr>
              <a:t>Обивающих мощно</a:t>
            </a:r>
          </a:p>
          <a:p>
            <a:pPr marL="0" indent="0">
              <a:buNone/>
            </a:pPr>
            <a:r>
              <a:rPr lang="ru-RU" sz="4200" dirty="0">
                <a:solidFill>
                  <a:srgbClr val="000000"/>
                </a:solidFill>
                <a:latin typeface="Arial"/>
              </a:rPr>
              <a:t>Лишь природы – порог… (</a:t>
            </a:r>
            <a:r>
              <a:rPr lang="ru-RU" sz="4200" dirty="0" err="1">
                <a:solidFill>
                  <a:srgbClr val="000000"/>
                </a:solidFill>
                <a:latin typeface="Arial"/>
              </a:rPr>
              <a:t>М.Цветаева</a:t>
            </a:r>
            <a:r>
              <a:rPr lang="ru-RU" sz="4200" dirty="0">
                <a:solidFill>
                  <a:srgbClr val="000000"/>
                </a:solidFill>
                <a:latin typeface="Arial"/>
              </a:rPr>
              <a:t>)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800600" y="1124744"/>
            <a:ext cx="4091880" cy="5400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/>
              </a:rPr>
              <a:t>4)Пригорок Пушкино горбил Акуловой горой… (</a:t>
            </a:r>
            <a:r>
              <a:rPr lang="ru-RU" sz="2000" dirty="0" err="1">
                <a:solidFill>
                  <a:srgbClr val="000000"/>
                </a:solidFill>
                <a:latin typeface="Arial"/>
              </a:rPr>
              <a:t>В.Маяковский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)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/>
              </a:rPr>
              <a:t>5)Глаза её звездились (</a:t>
            </a:r>
            <a:r>
              <a:rPr lang="ru-RU" sz="2000" dirty="0" err="1">
                <a:solidFill>
                  <a:srgbClr val="000000"/>
                </a:solidFill>
                <a:latin typeface="Arial"/>
              </a:rPr>
              <a:t>К.Федин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)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/>
              </a:rPr>
              <a:t>6)Я любил этот дом деревянный,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/>
              </a:rPr>
              <a:t>В бревнах теплилась грозная </a:t>
            </a:r>
            <a:r>
              <a:rPr lang="ru-RU" sz="2000" dirty="0" err="1">
                <a:solidFill>
                  <a:srgbClr val="000000"/>
                </a:solidFill>
                <a:latin typeface="Arial"/>
              </a:rPr>
              <a:t>морщь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,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/>
              </a:rPr>
              <a:t>Наша печь как-то дико и странно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/>
              </a:rPr>
              <a:t>Завывала в дождливую ночь. (</a:t>
            </a:r>
            <a:r>
              <a:rPr lang="ru-RU" sz="2000" dirty="0" err="1">
                <a:solidFill>
                  <a:srgbClr val="000000"/>
                </a:solidFill>
                <a:latin typeface="Arial"/>
              </a:rPr>
              <a:t>С.Есенин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)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/>
              </a:rPr>
              <a:t>7)Но странная из солнца </a:t>
            </a:r>
            <a:r>
              <a:rPr lang="ru-RU" sz="2000" dirty="0" err="1">
                <a:solidFill>
                  <a:srgbClr val="000000"/>
                </a:solidFill>
                <a:latin typeface="Arial"/>
              </a:rPr>
              <a:t>ясь</a:t>
            </a:r>
            <a:endParaRPr lang="ru-RU" sz="2000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/>
              </a:rPr>
              <a:t>Струилась… (</a:t>
            </a:r>
            <a:r>
              <a:rPr lang="ru-RU" sz="2000" dirty="0" err="1">
                <a:solidFill>
                  <a:srgbClr val="000000"/>
                </a:solidFill>
                <a:latin typeface="Arial"/>
              </a:rPr>
              <a:t>В.Маяковский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)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Выпишите авторские 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неологизмы, объясните их значение: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/>
            </a:r>
            <a:b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BB7E5-BC0F-4AA7-8913-42A42B934C9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30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78</TotalTime>
  <Words>271</Words>
  <Application>Microsoft Office PowerPoint</Application>
  <PresentationFormat>Экран (4:3)</PresentationFormat>
  <Paragraphs>78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Горизонт</vt:lpstr>
      <vt:lpstr>Найдите лишнее слово. Запишите исправленный вариант. </vt:lpstr>
      <vt:lpstr>Выпишите устаревшие слова, определите их вид:</vt:lpstr>
      <vt:lpstr>Неологизмы.</vt:lpstr>
      <vt:lpstr>Распределите слова на две группы:</vt:lpstr>
      <vt:lpstr>Почему появляются новые слова? </vt:lpstr>
      <vt:lpstr>Неологизмы</vt:lpstr>
      <vt:lpstr>Какое слово является неологизмом?</vt:lpstr>
      <vt:lpstr>В какой строке все слова являются неологизмами?</vt:lpstr>
      <vt:lpstr>Выпишите авторские неологизмы, объясните их значение: 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FitWoman</dc:creator>
  <cp:lastModifiedBy>FitWoman</cp:lastModifiedBy>
  <cp:revision>7</cp:revision>
  <dcterms:created xsi:type="dcterms:W3CDTF">2015-09-26T11:45:53Z</dcterms:created>
  <dcterms:modified xsi:type="dcterms:W3CDTF">2015-09-26T13:11:52Z</dcterms:modified>
</cp:coreProperties>
</file>