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77812BB-F567-4444-8E98-E7075CB2844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5DFDF71-ADA6-451E-8C46-31E709CB29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4293238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B0F0"/>
                </a:solidFill>
              </a:rPr>
              <a:t>НЕОЛОГИЗМЫ</a:t>
            </a:r>
            <a:br>
              <a:rPr lang="ru-RU" sz="6000" b="1" dirty="0" smtClean="0">
                <a:solidFill>
                  <a:srgbClr val="00B0F0"/>
                </a:solidFill>
              </a:rPr>
            </a:br>
            <a:r>
              <a:rPr lang="ru-RU" sz="6000" b="1" dirty="0" smtClean="0">
                <a:solidFill>
                  <a:srgbClr val="00B0F0"/>
                </a:solidFill>
              </a:rPr>
              <a:t> В </a:t>
            </a:r>
            <a:br>
              <a:rPr lang="ru-RU" sz="6000" b="1" dirty="0" smtClean="0">
                <a:solidFill>
                  <a:srgbClr val="00B0F0"/>
                </a:solidFill>
              </a:rPr>
            </a:br>
            <a:r>
              <a:rPr lang="ru-RU" sz="6000" b="1" dirty="0" smtClean="0">
                <a:solidFill>
                  <a:srgbClr val="00B0F0"/>
                </a:solidFill>
              </a:rPr>
              <a:t>СОВРЕМЕННОМ РУССКОМ ЯЗЫКЕ</a:t>
            </a:r>
            <a:endParaRPr lang="ru-RU" sz="6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0673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FF0000"/>
                </a:solidFill>
              </a:rPr>
              <a:t>Jamais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vu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состояние</a:t>
            </a:r>
            <a:r>
              <a:rPr lang="ru-RU" dirty="0"/>
              <a:t>, противоположное </a:t>
            </a:r>
            <a:r>
              <a:rPr lang="ru-RU" dirty="0" err="1"/>
              <a:t>дежавю</a:t>
            </a:r>
            <a:r>
              <a:rPr lang="ru-RU" dirty="0"/>
              <a:t>, внезапно наступающее ощущение того, что хорошо знакомое место или человек кажутся совершенно неизвестными</a:t>
            </a:r>
          </a:p>
        </p:txBody>
      </p:sp>
      <p:pic>
        <p:nvPicPr>
          <p:cNvPr id="9218" name="Picture 2" descr="C:\Users\Gayana\Desktop\6241255-R3L8T8D-600-9217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4049092" cy="352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831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Мисофония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н</a:t>
            </a:r>
            <a:r>
              <a:rPr lang="ru-RU" dirty="0" smtClean="0"/>
              <a:t>еконтролируемая </a:t>
            </a:r>
            <a:r>
              <a:rPr lang="ru-RU" dirty="0"/>
              <a:t>ярость в отношении человека, который громко ест или даже дышит во </a:t>
            </a:r>
            <a:r>
              <a:rPr lang="ru-RU" dirty="0" smtClean="0"/>
              <a:t>время трапезы </a:t>
            </a:r>
            <a:r>
              <a:rPr lang="ru-RU" dirty="0"/>
              <a:t>с вами</a:t>
            </a:r>
          </a:p>
        </p:txBody>
      </p:sp>
      <p:pic>
        <p:nvPicPr>
          <p:cNvPr id="10242" name="Picture 2" descr="C:\Users\Gayana\Desktop\6241355-R3L8T8D-600-BroDude.ru-22.11.2012.27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4049092" cy="335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0872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Нарколепсия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остояние</a:t>
            </a:r>
            <a:r>
              <a:rPr lang="ru-RU" dirty="0"/>
              <a:t>, когда человек немедленно засыпает, как только транспорт приходит в движение</a:t>
            </a:r>
          </a:p>
        </p:txBody>
      </p:sp>
      <p:pic>
        <p:nvPicPr>
          <p:cNvPr id="11266" name="Picture 2" descr="C:\Users\Gayana\Desktop\6241455-R3L8T8D-600-boys_in_ca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3977084" cy="344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3660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Феномен </a:t>
            </a:r>
            <a:r>
              <a:rPr lang="ru-RU" dirty="0" err="1" smtClean="0">
                <a:solidFill>
                  <a:srgbClr val="FF0000"/>
                </a:solidFill>
              </a:rPr>
              <a:t>Баадер-Майнхофа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огда </a:t>
            </a:r>
            <a:r>
              <a:rPr lang="ru-RU" dirty="0"/>
              <a:t>вы видите что-то в первый раз, а затем начинаете замечать это повсюду</a:t>
            </a:r>
          </a:p>
        </p:txBody>
      </p:sp>
      <p:pic>
        <p:nvPicPr>
          <p:cNvPr id="12290" name="Picture 2" descr="C:\Users\Gayana\Desktop\6241905-R3L8T8D-600--mms---323274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4049092" cy="3110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8166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Колливубл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у</a:t>
            </a:r>
            <a:r>
              <a:rPr lang="ru-RU" dirty="0" smtClean="0"/>
              <a:t>рчание </a:t>
            </a:r>
            <a:r>
              <a:rPr lang="ru-RU" dirty="0"/>
              <a:t>в животе от голода</a:t>
            </a:r>
          </a:p>
        </p:txBody>
      </p:sp>
      <p:pic>
        <p:nvPicPr>
          <p:cNvPr id="13314" name="Picture 2" descr="C:\Users\Gayana\Desktop\6242005-R3L8T8D-600-znal-kotoryh-nazvanie-eto-interesno-poznavatelno-kartinki_3040594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4049092" cy="37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1024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Тренчик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ожаная </a:t>
            </a:r>
            <a:r>
              <a:rPr lang="ru-RU" dirty="0"/>
              <a:t>петля на ремне, которая держит свободный кончик застегнутого ремня</a:t>
            </a:r>
          </a:p>
        </p:txBody>
      </p:sp>
      <p:pic>
        <p:nvPicPr>
          <p:cNvPr id="14338" name="Picture 2" descr="C:\Users\Gayana\Desktop\6242105-R3L8T8D-600-1620353-3-4x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4049092" cy="359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92654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Раскета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олоса </a:t>
            </a:r>
            <a:r>
              <a:rPr lang="ru-RU" dirty="0"/>
              <a:t>(складка) на внутренней стороне запястья</a:t>
            </a:r>
          </a:p>
        </p:txBody>
      </p:sp>
      <p:pic>
        <p:nvPicPr>
          <p:cNvPr id="15362" name="Picture 2" descr="C:\Users\Gayana\Desktop\6242305-R3L8T8D-600-znal-kotoryh-nazvanie-eto-interesno-poznavatelno-kartinki_651356659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4049092" cy="338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9601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FF0000"/>
                </a:solidFill>
              </a:rPr>
              <a:t>L’Esprit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d’Escalier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у</a:t>
            </a:r>
            <a:r>
              <a:rPr lang="ru-RU" dirty="0" smtClean="0"/>
              <a:t>дачная </a:t>
            </a:r>
            <a:r>
              <a:rPr lang="ru-RU" dirty="0"/>
              <a:t>реплика или убедительный аргумент приходят на ум слишком поздно, когда спор уже закончен.</a:t>
            </a:r>
          </a:p>
        </p:txBody>
      </p:sp>
      <p:pic>
        <p:nvPicPr>
          <p:cNvPr id="16386" name="Picture 2" descr="C:\Users\Gayana\Desktop\6242405-R3L8T8D-600-forgiv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4049092" cy="337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1226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Нёрдл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р</a:t>
            </a:r>
            <a:r>
              <a:rPr lang="ru-RU" dirty="0" smtClean="0"/>
              <a:t>екомендуемое </a:t>
            </a:r>
            <a:r>
              <a:rPr lang="ru-RU" dirty="0"/>
              <a:t>количество зубной пасты для одной чистки</a:t>
            </a:r>
          </a:p>
        </p:txBody>
      </p:sp>
      <p:pic>
        <p:nvPicPr>
          <p:cNvPr id="17410" name="Picture 2" descr="C:\Users\Gayana\Desktop\6242505-R3L8T8D-600-Toothpasteonbrush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3977084" cy="392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5000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Текстроверт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1) тот</a:t>
            </a:r>
            <a:r>
              <a:rPr lang="ru-RU" dirty="0"/>
              <a:t>, кто в смс-</a:t>
            </a:r>
            <a:r>
              <a:rPr lang="ru-RU" dirty="0" err="1"/>
              <a:t>ках</a:t>
            </a:r>
            <a:r>
              <a:rPr lang="ru-RU" dirty="0"/>
              <a:t> смелее, чем в личном </a:t>
            </a:r>
            <a:r>
              <a:rPr lang="ru-RU" dirty="0" smtClean="0"/>
              <a:t>разговоре; 2) тот</a:t>
            </a:r>
            <a:r>
              <a:rPr lang="ru-RU" dirty="0"/>
              <a:t>, кто склонен в смс-</a:t>
            </a:r>
            <a:r>
              <a:rPr lang="ru-RU" dirty="0" err="1"/>
              <a:t>ках</a:t>
            </a:r>
            <a:r>
              <a:rPr lang="ru-RU" dirty="0"/>
              <a:t> делиться своими настоящими чувствами.</a:t>
            </a:r>
          </a:p>
        </p:txBody>
      </p:sp>
      <p:pic>
        <p:nvPicPr>
          <p:cNvPr id="18434" name="Picture 2" descr="C:\Users\Gayana\Desktop\6242605-R3L8T8D-600-beautiful-girls-and-women-hq-08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4049092" cy="355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4835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FF0000"/>
                </a:solidFill>
              </a:rPr>
              <a:t>Глабель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это </a:t>
            </a:r>
            <a:r>
              <a:rPr lang="ru-RU" dirty="0"/>
              <a:t>обозначение участка на лице человека, расположенного между бровями</a:t>
            </a:r>
          </a:p>
        </p:txBody>
      </p:sp>
      <p:pic>
        <p:nvPicPr>
          <p:cNvPr id="1026" name="Picture 2" descr="C:\Users\Gayana\Desktop\6240355-R3L8T8D-600-newsid981_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404909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8857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Вагитус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рик </a:t>
            </a:r>
            <a:r>
              <a:rPr lang="ru-RU" dirty="0"/>
              <a:t>новорожденного ребенка</a:t>
            </a:r>
          </a:p>
        </p:txBody>
      </p:sp>
      <p:pic>
        <p:nvPicPr>
          <p:cNvPr id="2050" name="Picture 2" descr="C:\Users\Gayana\Desktop\6240455-R3L8T8D-600-cranial-osteopathy-baby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4248472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0021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Чанкинг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ознательный </a:t>
            </a:r>
            <a:r>
              <a:rPr lang="ru-RU" dirty="0"/>
              <a:t>или бессознательный плевок едой</a:t>
            </a:r>
          </a:p>
        </p:txBody>
      </p:sp>
      <p:pic>
        <p:nvPicPr>
          <p:cNvPr id="3074" name="Picture 2" descr="C:\Users\Gayana\Desktop\6240555-R3L8T8D-600-BroDude.ru-22.11.2012.26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4049092" cy="343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8121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Зарф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о</a:t>
            </a:r>
            <a:r>
              <a:rPr lang="ru-RU" dirty="0" smtClean="0"/>
              <a:t>бертка </a:t>
            </a:r>
            <a:r>
              <a:rPr lang="ru-RU" dirty="0"/>
              <a:t>(шарф) с внешней стороны пластиковой чашки </a:t>
            </a:r>
            <a:r>
              <a:rPr lang="ru-RU" dirty="0" smtClean="0"/>
              <a:t>кофе, создана </a:t>
            </a:r>
            <a:r>
              <a:rPr lang="ru-RU" dirty="0"/>
              <a:t>для того, чтобы не обжечься</a:t>
            </a:r>
          </a:p>
        </p:txBody>
      </p:sp>
      <p:pic>
        <p:nvPicPr>
          <p:cNvPr id="4098" name="Picture 2" descr="C:\Users\Gayana\Desktop\6240655-R3L8T8D-600-znal-kotoryh-nazvanie-et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4049092" cy="368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2284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Сноллигостер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760408" cy="4663440"/>
          </a:xfrm>
        </p:spPr>
        <p:txBody>
          <a:bodyPr/>
          <a:lstStyle/>
          <a:p>
            <a:r>
              <a:rPr lang="ru-RU" dirty="0"/>
              <a:t>ч</a:t>
            </a:r>
            <a:r>
              <a:rPr lang="ru-RU" dirty="0" smtClean="0"/>
              <a:t>еловек </a:t>
            </a:r>
            <a:r>
              <a:rPr lang="ru-RU" dirty="0"/>
              <a:t>руководствующийся личной выгодой, а не должностными обязанностями </a:t>
            </a:r>
            <a:r>
              <a:rPr lang="ru-RU" dirty="0" smtClean="0"/>
              <a:t>и общечеловеческими        принципами</a:t>
            </a:r>
            <a:endParaRPr lang="ru-RU" dirty="0"/>
          </a:p>
        </p:txBody>
      </p:sp>
      <p:pic>
        <p:nvPicPr>
          <p:cNvPr id="5122" name="Picture 2" descr="C:\Users\Gayana\Desktop\6240755-R3L8T8D-600-phpThumb_generated_thumbnailjp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4049092" cy="3688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105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Колумелла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ространство </a:t>
            </a:r>
            <a:r>
              <a:rPr lang="ru-RU" dirty="0"/>
              <a:t>между ноздрями.</a:t>
            </a:r>
          </a:p>
        </p:txBody>
      </p:sp>
      <p:pic>
        <p:nvPicPr>
          <p:cNvPr id="6146" name="Picture 2" descr="C:\Users\Gayana\Desktop\6240955-R3L8T8D-600-0dbbef9357fd9cd7beb55d8bee5ec8e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4824"/>
            <a:ext cx="4049092" cy="33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6699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Ринорея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з</a:t>
            </a:r>
            <a:r>
              <a:rPr lang="ru-RU" dirty="0" smtClean="0"/>
              <a:t>атяжной </a:t>
            </a:r>
            <a:r>
              <a:rPr lang="ru-RU" dirty="0"/>
              <a:t>насморк</a:t>
            </a:r>
          </a:p>
        </p:txBody>
      </p:sp>
      <p:pic>
        <p:nvPicPr>
          <p:cNvPr id="7170" name="Picture 2" descr="C:\Users\Gayana\Desktop\6241055-R3L8T8D-600-bigstock-she-suffers-a-cold-318572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4049092" cy="398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6437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Пунт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н</a:t>
            </a:r>
            <a:r>
              <a:rPr lang="ru-RU" dirty="0" smtClean="0"/>
              <a:t>ижняя </a:t>
            </a:r>
            <a:r>
              <a:rPr lang="ru-RU" dirty="0"/>
              <a:t>часть бутылки вина</a:t>
            </a:r>
          </a:p>
        </p:txBody>
      </p:sp>
      <p:pic>
        <p:nvPicPr>
          <p:cNvPr id="8194" name="Picture 2" descr="C:\Users\Gayana\Desktop\6241155-R3L8T8D-600-1324473623_petrushki.net_chem-dorogoe-vino-otlichaetsya-ot-deshevog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4049092" cy="359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0196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85</TotalTime>
  <Words>217</Words>
  <Application>Microsoft Office PowerPoint</Application>
  <PresentationFormat>Экран (4:3)</PresentationFormat>
  <Paragraphs>37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НЕОЛОГИЗМЫ  В  СОВРЕМЕННОМ РУССКОМ ЯЗЫКЕ</vt:lpstr>
      <vt:lpstr>Глабель</vt:lpstr>
      <vt:lpstr>Вагитус </vt:lpstr>
      <vt:lpstr>Чанкинг </vt:lpstr>
      <vt:lpstr>Зарф</vt:lpstr>
      <vt:lpstr>Сноллигостер</vt:lpstr>
      <vt:lpstr>Колумелла </vt:lpstr>
      <vt:lpstr>Ринорея</vt:lpstr>
      <vt:lpstr>Пунт</vt:lpstr>
      <vt:lpstr>Jamais vu </vt:lpstr>
      <vt:lpstr>Мисофония</vt:lpstr>
      <vt:lpstr>Нарколепсия </vt:lpstr>
      <vt:lpstr>Феномен Баадер-Майнхофа </vt:lpstr>
      <vt:lpstr>Колливубл</vt:lpstr>
      <vt:lpstr>Тренчик </vt:lpstr>
      <vt:lpstr>Раскета</vt:lpstr>
      <vt:lpstr>L’Esprit d’Escalier </vt:lpstr>
      <vt:lpstr>Нёрдл </vt:lpstr>
      <vt:lpstr>Текстроверт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12</cp:lastModifiedBy>
  <cp:revision>7</cp:revision>
  <dcterms:created xsi:type="dcterms:W3CDTF">2013-11-11T15:23:41Z</dcterms:created>
  <dcterms:modified xsi:type="dcterms:W3CDTF">2023-01-02T06:07:52Z</dcterms:modified>
</cp:coreProperties>
</file>