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6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3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3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56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1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4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3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8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E9D2-0965-491A-8AB2-FB7657E467E2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9A4C-0115-4102-80A7-4EB056572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7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85794"/>
            <a:ext cx="6400800" cy="5214974"/>
          </a:xfrm>
        </p:spPr>
        <p:txBody>
          <a:bodyPr>
            <a:normAutofit fontScale="92500"/>
          </a:bodyPr>
          <a:lstStyle/>
          <a:p>
            <a:r>
              <a:rPr lang="ru-RU" sz="4800" b="1" i="1" dirty="0" smtClean="0"/>
              <a:t>Тема</a:t>
            </a:r>
            <a:r>
              <a:rPr lang="ru-RU" dirty="0" smtClean="0"/>
              <a:t> </a:t>
            </a:r>
            <a:r>
              <a:rPr lang="ru-RU" sz="4400" dirty="0" smtClean="0"/>
              <a:t>: </a:t>
            </a:r>
            <a:r>
              <a:rPr lang="ru-RU" sz="4400" i="1" dirty="0" smtClean="0"/>
              <a:t>Н.А.Некрасов. Поэма «Русские женщины». Историческая основа поэмы. Величие духа русской женщины. Анализ эпизода «Встреча княгини с губернатором </a:t>
            </a:r>
            <a:r>
              <a:rPr lang="ru-RU" sz="4400" i="1" smtClean="0"/>
              <a:t>Иркутска». 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effectLst/>
              </a:rPr>
              <a:t>Я лиру посвятил народу своему.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Быть может, я умру неведомый ему,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Но я ему служил – и сердцем я спокоен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600" dirty="0" smtClean="0"/>
              <a:t>Такими словами подводил Н.А.Некрасов итог своему жизненному и творческому пути.</a:t>
            </a:r>
            <a:endParaRPr lang="ru-RU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поэта: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3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«Несжатая полоса», «Забытая деревня», «Крестьянские дети», «Школьник», поэмы «Дедушка», «Мороз, Красный нос», «Железная дорога» и др.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«Есть женщины в русских селеньях…»</a:t>
            </a:r>
            <a:endParaRPr lang="ru-RU" dirty="0"/>
          </a:p>
        </p:txBody>
      </p:sp>
      <p:pic>
        <p:nvPicPr>
          <p:cNvPr id="9219" name="Picture 3" descr="C:\Users\1\Pictures\0013-015-Moroz-Krasnyj-n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429024" cy="4643470"/>
          </a:xfrm>
          <a:prstGeom prst="rect">
            <a:avLst/>
          </a:prstGeom>
          <a:noFill/>
        </p:spPr>
      </p:pic>
      <p:pic>
        <p:nvPicPr>
          <p:cNvPr id="9220" name="Picture 4" descr="C:\Users\1\Pictures\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5719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609600"/>
            <a:ext cx="7186634" cy="3605218"/>
          </a:xfrm>
        </p:spPr>
        <p:txBody>
          <a:bodyPr/>
          <a:lstStyle/>
          <a:p>
            <a:r>
              <a:rPr lang="ru-RU" dirty="0" smtClean="0"/>
              <a:t>Тема женщины – одна из главных тем творчества Н.А.Некрасова.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7086600" cy="28289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Н.А.Некрасов говорил: «Самоотвержение,</a:t>
            </a:r>
            <a:br>
              <a:rPr lang="ru-RU" sz="3600" dirty="0" smtClean="0"/>
            </a:br>
            <a:r>
              <a:rPr lang="ru-RU" sz="3600" dirty="0" smtClean="0"/>
              <a:t>выказанное ими, остается навсегда свидетельством великих душевных сил, присущих русской женщине».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Движение декабристов</a:t>
            </a:r>
            <a:br>
              <a:rPr lang="ru-RU" sz="3200" dirty="0" smtClean="0"/>
            </a:br>
            <a:r>
              <a:rPr lang="ru-RU" sz="3200" dirty="0" smtClean="0"/>
              <a:t> 14 декабря 1825г.</a:t>
            </a:r>
            <a:endParaRPr lang="ru-RU" sz="3200" dirty="0"/>
          </a:p>
        </p:txBody>
      </p:sp>
      <p:pic>
        <p:nvPicPr>
          <p:cNvPr id="10243" name="Picture 3" descr="C:\Users\1\Pictures\6853887521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16632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609600"/>
            <a:ext cx="7901014" cy="5391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400" dirty="0" smtClean="0"/>
              <a:t>Декабристы выступили за ограничение самодержавия , введение конституции и отмену крепостного права.</a:t>
            </a:r>
            <a:br>
              <a:rPr lang="ru-RU" sz="4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Казнь декабристов</a:t>
            </a:r>
            <a:endParaRPr lang="ru-RU" sz="4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Pictures\tb23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215370" cy="535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Казненные декабристы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П.Пестель</a:t>
            </a:r>
            <a:endParaRPr lang="ru-RU" sz="3200" dirty="0"/>
          </a:p>
        </p:txBody>
      </p:sp>
      <p:pic>
        <p:nvPicPr>
          <p:cNvPr id="12290" name="Picture 2" descr="C:\Users\1\Pictures\0003-007-Kto-takie-dekabrist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591469" y="3164681"/>
            <a:ext cx="1771650" cy="1971675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3200" dirty="0" smtClean="0"/>
              <a:t>К .Рылеев</a:t>
            </a:r>
            <a:endParaRPr lang="ru-RU" sz="3200" dirty="0"/>
          </a:p>
        </p:txBody>
      </p:sp>
      <p:pic>
        <p:nvPicPr>
          <p:cNvPr id="12291" name="Picture 3" descr="C:\Users\1\Pictures\i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42902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4040188" cy="1143008"/>
          </a:xfrm>
        </p:spPr>
        <p:txBody>
          <a:bodyPr/>
          <a:lstStyle/>
          <a:p>
            <a:r>
              <a:rPr lang="ru-RU" dirty="0" smtClean="0"/>
              <a:t>М. Бестужев - Рюмин</a:t>
            </a:r>
            <a:endParaRPr lang="ru-RU" dirty="0"/>
          </a:p>
        </p:txBody>
      </p:sp>
      <p:pic>
        <p:nvPicPr>
          <p:cNvPr id="13314" name="Picture 2" descr="C:\Users\1\Pictures\103759468_MPB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857652" cy="435771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571481"/>
            <a:ext cx="4041775" cy="1143008"/>
          </a:xfrm>
        </p:spPr>
        <p:txBody>
          <a:bodyPr/>
          <a:lstStyle/>
          <a:p>
            <a:r>
              <a:rPr lang="ru-RU" dirty="0" smtClean="0"/>
              <a:t>С. Муравьев - Апостол</a:t>
            </a:r>
            <a:endParaRPr lang="ru-RU" dirty="0"/>
          </a:p>
        </p:txBody>
      </p:sp>
      <p:pic>
        <p:nvPicPr>
          <p:cNvPr id="13315" name="Picture 3" descr="C:\Users\1\Pictures\muravyov-apostol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64333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58204" cy="4666310"/>
          </a:xfrm>
        </p:spPr>
        <p:txBody>
          <a:bodyPr>
            <a:normAutofit fontScale="92500" lnSpcReduction="20000"/>
          </a:bodyPr>
          <a:lstStyle/>
          <a:p>
            <a:r>
              <a:rPr lang="ru-RU" sz="2600" i="1" dirty="0" smtClean="0"/>
              <a:t>углубить знания учащихся о личности и творчестве Н.А.Некрасова;</a:t>
            </a:r>
          </a:p>
          <a:p>
            <a:pPr>
              <a:buNone/>
            </a:pPr>
            <a:endParaRPr lang="ru-RU" sz="2600" i="1" dirty="0" smtClean="0"/>
          </a:p>
          <a:p>
            <a:r>
              <a:rPr lang="ru-RU" sz="2600" i="1" dirty="0" smtClean="0"/>
              <a:t>познакомить с поэмой «Русские женщины», ее исторической основой;</a:t>
            </a:r>
          </a:p>
          <a:p>
            <a:r>
              <a:rPr lang="ru-RU" sz="2600" i="1" dirty="0" smtClean="0"/>
              <a:t>показать глубокую любовь поэта к русской женщине, восхищение подвигом жен декабристов, их душевной красотой;</a:t>
            </a:r>
          </a:p>
          <a:p>
            <a:r>
              <a:rPr lang="ru-RU" sz="2600" i="1" dirty="0" smtClean="0"/>
              <a:t>совершенствовать навыки выразительного чтения, навыки анализа художественного произведения;</a:t>
            </a:r>
          </a:p>
          <a:p>
            <a:r>
              <a:rPr lang="ru-RU" sz="2600" i="1" dirty="0" smtClean="0"/>
              <a:t>пробудить чувство уважения к женщине, способной преодолеть самые тяжкие жизненные испытания;</a:t>
            </a:r>
          </a:p>
          <a:p>
            <a:r>
              <a:rPr lang="ru-RU" sz="2600" i="1" dirty="0" smtClean="0"/>
              <a:t>воспитание эстетических вкусов, читательских интересов.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П.Каховский</a:t>
            </a:r>
            <a:endParaRPr lang="ru-RU" sz="4000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"/>
          </p:nvPr>
        </p:nvSpPr>
        <p:spPr/>
      </p:sp>
      <p:pic>
        <p:nvPicPr>
          <p:cNvPr id="14339" name="Picture 3" descr="C:\Users\1\Pictures\kakhovsky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643050"/>
            <a:ext cx="557216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Екатерина Ивановна Трубецкая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5362" name="Picture 2" descr="C:\Users\1\Pictures\Trubeckaia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57216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Мария Николаевна Волконская</a:t>
            </a:r>
            <a:endParaRPr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Pictures\69617815_Neizvestnuyy_hudozhnik_nachalo_1820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3"/>
            <a:ext cx="564360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Александра Григорьевна Муравьева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7410" name="Picture 2" descr="C:\Users\1\Pictures\93274a644b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64360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Елизавета Петровна Нарышкина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28794" y="1785926"/>
            <a:ext cx="5486400" cy="3962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Pictures\857491_narishkin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7762"/>
            <a:ext cx="5643601" cy="542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Александра Васильевна </a:t>
            </a:r>
            <a:r>
              <a:rPr lang="ru-RU" sz="3200" dirty="0" err="1" smtClean="0"/>
              <a:t>Ентальцева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9458" name="Picture 2" descr="C:\Users\1\Pictures\А.Ентальцевапортрет-реконструкция-22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85791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Наталья Дмитриевна Фонвизина</a:t>
            </a:r>
            <a:endParaRPr lang="ru-RU" sz="3200" dirty="0">
              <a:effectLst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Pictures\0035-035-Natalja-Fonviz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715040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Александра Ивановна Давыдова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28794" y="1857364"/>
            <a:ext cx="5486400" cy="3962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Pictures\декабристка давыд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3000"/>
            <a:ext cx="5643602" cy="5500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Прасковья Егоровна Анненкова</a:t>
            </a:r>
            <a:br>
              <a:rPr lang="ru-RU" sz="2400" dirty="0" smtClean="0"/>
            </a:br>
            <a:r>
              <a:rPr lang="ru-RU" sz="2400" dirty="0" smtClean="0"/>
              <a:t> (Полина </a:t>
            </a:r>
            <a:r>
              <a:rPr lang="ru-RU" sz="2400" dirty="0" err="1" smtClean="0"/>
              <a:t>Гебль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2530" name="Picture 2" descr="C:\Users\1\Pictures\89996159_7f612770c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71504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Анна Васильевна Розен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3554" name="Picture 2" descr="C:\Users\1\Pictures\5419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929354" cy="526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/>
              <a:t>Эпиграф: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sz="3600" dirty="0" smtClean="0"/>
          </a:p>
          <a:p>
            <a:pPr algn="r">
              <a:buNone/>
            </a:pPr>
            <a:r>
              <a:rPr lang="ru-RU" sz="3600" i="1" dirty="0" smtClean="0"/>
              <a:t>Пленительные образы! Едва ли </a:t>
            </a:r>
          </a:p>
          <a:p>
            <a:pPr algn="r">
              <a:buNone/>
            </a:pPr>
            <a:r>
              <a:rPr lang="ru-RU" sz="3600" i="1" dirty="0" smtClean="0"/>
              <a:t>В истории какой-нибудь страны </a:t>
            </a:r>
          </a:p>
          <a:p>
            <a:pPr algn="r">
              <a:buNone/>
            </a:pPr>
            <a:r>
              <a:rPr lang="ru-RU" sz="3600" i="1" dirty="0" smtClean="0"/>
              <a:t>Вы что-нибудь прекраснее встречали </a:t>
            </a:r>
          </a:p>
          <a:p>
            <a:pPr algn="r">
              <a:buNone/>
            </a:pPr>
            <a:r>
              <a:rPr lang="ru-RU" sz="3600" i="1" dirty="0" smtClean="0"/>
              <a:t> Их имена забыться не должны</a:t>
            </a:r>
            <a:r>
              <a:rPr lang="ru-RU" i="1" dirty="0" smtClean="0"/>
              <a:t>.</a:t>
            </a:r>
          </a:p>
          <a:p>
            <a:pPr algn="r">
              <a:buNone/>
            </a:pPr>
            <a:r>
              <a:rPr lang="ru-RU" sz="3200" i="1" dirty="0" smtClean="0"/>
              <a:t>Н.А.Некрасов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457844" cy="7747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Мария </a:t>
            </a:r>
            <a:r>
              <a:rPr lang="ru-RU" sz="3200" dirty="0" err="1" smtClean="0"/>
              <a:t>Казимировна</a:t>
            </a:r>
            <a:r>
              <a:rPr lang="ru-RU" sz="3200" dirty="0" smtClean="0"/>
              <a:t>  </a:t>
            </a:r>
            <a:r>
              <a:rPr lang="ru-RU" sz="3200" dirty="0" err="1" smtClean="0"/>
              <a:t>Юшневская</a:t>
            </a:r>
            <a:endParaRPr lang="ru-RU" sz="32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1\Pictures\df0bdb0bbb7daea259e0e76679ce7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5786477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Камилла</a:t>
            </a:r>
            <a:r>
              <a:rPr lang="ru-RU" sz="3200" dirty="0" smtClean="0"/>
              <a:t> Петровна Ивашева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1\Pictures\1320416590_0017-016-ivasheva-le-dantju-kamilla-petrov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715039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Варвара Михайловна Шаховская 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1\Pictures\3004-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57216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57161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Ф.В. </a:t>
            </a:r>
            <a:r>
              <a:rPr lang="ru-RU" sz="2800" dirty="0" err="1" smtClean="0"/>
              <a:t>Ростопчин</a:t>
            </a:r>
            <a:r>
              <a:rPr lang="ru-RU" sz="2800" dirty="0" smtClean="0"/>
              <a:t> – русский государственный деятель.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Европе сапожник, чтоб барином стать, </a:t>
            </a:r>
          </a:p>
          <a:p>
            <a:r>
              <a:rPr lang="ru-RU" sz="2800" dirty="0" smtClean="0"/>
              <a:t>Бунтует, - известное дело! </a:t>
            </a:r>
          </a:p>
          <a:p>
            <a:r>
              <a:rPr lang="ru-RU" sz="2800" dirty="0" smtClean="0"/>
              <a:t>У нас революцию сделала знать: </a:t>
            </a:r>
          </a:p>
          <a:p>
            <a:r>
              <a:rPr lang="ru-RU" sz="2800" dirty="0" smtClean="0"/>
              <a:t>В сапожники, что ль захотела?</a:t>
            </a:r>
            <a:endParaRPr lang="ru-RU" sz="2800" dirty="0"/>
          </a:p>
        </p:txBody>
      </p:sp>
      <p:pic>
        <p:nvPicPr>
          <p:cNvPr id="48130" name="Picture 2" descr="C:\Users\1\Pictures\91635972_y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514353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Е.И.Трубецкая</a:t>
            </a:r>
            <a:endParaRPr lang="ru-RU" sz="3200" dirty="0"/>
          </a:p>
        </p:txBody>
      </p:sp>
      <p:pic>
        <p:nvPicPr>
          <p:cNvPr id="7" name="Picture 2" descr="C:\Users\1\Pictures\Trubeckaia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816749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0" y="1285860"/>
            <a:ext cx="7086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r>
              <a:rPr lang="ru-RU" dirty="0" err="1" smtClean="0"/>
              <a:t>синквейна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00166" y="1785926"/>
            <a:ext cx="7186634" cy="2160134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Синквейн</a:t>
            </a:r>
            <a:r>
              <a:rPr lang="ru-RU" sz="2800" dirty="0" smtClean="0"/>
              <a:t> – это стихотворение из 5 строк, где </a:t>
            </a:r>
          </a:p>
          <a:p>
            <a:pPr marL="530352" indent="-457200">
              <a:buFont typeface="Arial" pitchFamily="34" charset="0"/>
              <a:buChar char="•"/>
            </a:pPr>
            <a:r>
              <a:rPr lang="ru-RU" sz="2800" dirty="0" smtClean="0"/>
              <a:t>1 строка – понятие или тема (1 слово – существительное);</a:t>
            </a:r>
          </a:p>
          <a:p>
            <a:pPr marL="530352" indent="-457200">
              <a:buFont typeface="Arial" pitchFamily="34" charset="0"/>
              <a:buChar char="•"/>
            </a:pPr>
            <a:r>
              <a:rPr lang="ru-RU" sz="2800" dirty="0" smtClean="0"/>
              <a:t> 2 строка – описание этого понятия (2 слова – прилагательные);</a:t>
            </a:r>
          </a:p>
          <a:p>
            <a:pPr marL="530352" indent="-457200">
              <a:buFont typeface="Arial" pitchFamily="34" charset="0"/>
              <a:buChar char="•"/>
            </a:pPr>
            <a:r>
              <a:rPr lang="ru-RU" sz="2800" dirty="0" smtClean="0"/>
              <a:t>3 строка – действия (3 слова – глагола);</a:t>
            </a:r>
          </a:p>
          <a:p>
            <a:pPr marL="530352" indent="-457200">
              <a:buFont typeface="Arial" pitchFamily="34" charset="0"/>
              <a:buChar char="•"/>
            </a:pPr>
            <a:r>
              <a:rPr lang="ru-RU" sz="2800" dirty="0" smtClean="0"/>
              <a:t>4 строка – фраза или предложение, показывающее отношение к теме; </a:t>
            </a:r>
          </a:p>
          <a:p>
            <a:pPr marL="530352" indent="-457200">
              <a:buFont typeface="Arial" pitchFamily="34" charset="0"/>
              <a:buChar char="•"/>
            </a:pPr>
            <a:r>
              <a:rPr lang="ru-RU" sz="2800" dirty="0" smtClean="0"/>
              <a:t>5 строка – синоним, который повторяет суть темы (1 слово).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890574"/>
          </a:xfrm>
        </p:spPr>
        <p:txBody>
          <a:bodyPr/>
          <a:lstStyle/>
          <a:p>
            <a:pPr algn="ctr"/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2285992"/>
            <a:ext cx="7400948" cy="1731506"/>
          </a:xfrm>
        </p:spPr>
        <p:txBody>
          <a:bodyPr>
            <a:noAutofit/>
          </a:bodyPr>
          <a:lstStyle/>
          <a:p>
            <a:pPr marL="530352" indent="-457200">
              <a:buAutoNum type="arabicPeriod"/>
            </a:pPr>
            <a:r>
              <a:rPr lang="ru-RU" sz="3200" dirty="0" smtClean="0"/>
              <a:t>Подвиг.</a:t>
            </a:r>
          </a:p>
          <a:p>
            <a:pPr marL="530352" indent="-457200">
              <a:buAutoNum type="arabicPeriod"/>
            </a:pPr>
            <a:r>
              <a:rPr lang="ru-RU" sz="3200" dirty="0" smtClean="0"/>
              <a:t>Святой, бескорыстный. </a:t>
            </a:r>
          </a:p>
          <a:p>
            <a:pPr marL="530352" indent="-457200">
              <a:buAutoNum type="arabicPeriod"/>
            </a:pPr>
            <a:r>
              <a:rPr lang="ru-RU" sz="3200" dirty="0" smtClean="0"/>
              <a:t>Хранит, верит, поддерживает. </a:t>
            </a:r>
          </a:p>
          <a:p>
            <a:pPr marL="530352" indent="-457200">
              <a:buAutoNum type="arabicPeriod"/>
            </a:pPr>
            <a:r>
              <a:rPr lang="ru-RU" sz="3200" dirty="0" smtClean="0"/>
              <a:t>Высок и свят их подвиг незабвенный!</a:t>
            </a:r>
          </a:p>
          <a:p>
            <a:pPr marL="530352" indent="-457200">
              <a:buAutoNum type="arabicPeriod"/>
            </a:pPr>
            <a:r>
              <a:rPr lang="ru-RU" sz="3200" dirty="0" smtClean="0"/>
              <a:t>Долг.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Д.з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Написать эссе на тему «Можно ли назвать жен декабристов героинями? В чем их подвиг?»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142984"/>
            <a:ext cx="7901014" cy="1928826"/>
          </a:xfrm>
        </p:spPr>
        <p:txBody>
          <a:bodyPr/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85794"/>
            <a:ext cx="5486400" cy="522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Николай Алексеевич Некрасов </a:t>
            </a:r>
            <a:br>
              <a:rPr lang="ru-RU" sz="2800" dirty="0" smtClean="0"/>
            </a:br>
            <a:r>
              <a:rPr lang="ru-RU" sz="2800" dirty="0" smtClean="0"/>
              <a:t>(1821 -1877)</a:t>
            </a:r>
            <a:endParaRPr lang="ru-RU" sz="2800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1\Pictures\Н.А.-Некрасов.-1821-1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74"/>
            <a:ext cx="571504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33384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Алексей Сергеевич Некрасов – отец </a:t>
            </a:r>
            <a:endParaRPr lang="ru-RU" sz="4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Pictures\0003-004-Nekrasov-Aleksej-Sergeevi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57216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Грешнево</a:t>
            </a:r>
            <a:r>
              <a:rPr lang="ru-RU" sz="3200" dirty="0" smtClean="0"/>
              <a:t> – ярославское имение отца</a:t>
            </a:r>
            <a:endParaRPr lang="ru-RU" sz="3200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1509__500x333_IMG_1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42968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И.Репин «Бурлаки на Волге»</a:t>
            </a:r>
            <a:endParaRPr lang="ru-RU" dirty="0"/>
          </a:p>
        </p:txBody>
      </p:sp>
      <p:pic>
        <p:nvPicPr>
          <p:cNvPr id="6146" name="Picture 2" descr="C:\Users\1\Pictures\1870-1873____20121009_1204298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924207"/>
            <a:ext cx="4038600" cy="187794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Ярославская гимназия</a:t>
            </a:r>
            <a:endParaRPr lang="ru-RU" sz="3600" dirty="0"/>
          </a:p>
        </p:txBody>
      </p:sp>
      <p:pic>
        <p:nvPicPr>
          <p:cNvPr id="7170" name="Picture 2" descr="C:\Users\1\Pictures\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/>
          </a:blip>
          <a:srcRect l="10813" r="10813"/>
          <a:stretch>
            <a:fillRect/>
          </a:stretch>
        </p:blipFill>
        <p:spPr bwMode="auto">
          <a:xfrm>
            <a:off x="714348" y="1714488"/>
            <a:ext cx="771530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Некрасов умер в 1877г. после тяжелой болезни.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1\Pictures\20047_Nikolay_Nekrasov_in_the_Period_of_Last_Songs_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90604"/>
            <a:ext cx="5643602" cy="5667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436</Words>
  <Application>Microsoft Office PowerPoint</Application>
  <PresentationFormat>Экран (4:3)</PresentationFormat>
  <Paragraphs>78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             </vt:lpstr>
      <vt:lpstr>Цели урока:</vt:lpstr>
      <vt:lpstr>Эпиграф:</vt:lpstr>
      <vt:lpstr>Николай Алексеевич Некрасов  (1821 -1877)</vt:lpstr>
      <vt:lpstr>Алексей Сергеевич Некрасов – отец </vt:lpstr>
      <vt:lpstr>Грешнево – ярославское имение отца</vt:lpstr>
      <vt:lpstr>И.Репин «Бурлаки на Волге»</vt:lpstr>
      <vt:lpstr>Ярославская гимназия</vt:lpstr>
      <vt:lpstr>Некрасов умер в 1877г. после тяжелой болезни.</vt:lpstr>
      <vt:lpstr>Я лиру посвятил народу своему.  Быть может, я умру неведомый ему,  Но я ему служил – и сердцем я спокоен.</vt:lpstr>
      <vt:lpstr>Произведения поэта: </vt:lpstr>
      <vt:lpstr>«Есть женщины в русских селеньях…»</vt:lpstr>
      <vt:lpstr>Тема женщины – одна из главных тем творчества Н.А.Некрасова.</vt:lpstr>
      <vt:lpstr>Н.А.Некрасов говорил: «Самоотвержение, выказанное ими, остается навсегда свидетельством великих душевных сил, присущих русской женщине».</vt:lpstr>
      <vt:lpstr>Движение декабристов  14 декабря 1825г.</vt:lpstr>
      <vt:lpstr>      Декабристы выступили за ограничение самодержавия , введение конституции и отмену крепостного права.  </vt:lpstr>
      <vt:lpstr>Казнь декабристов</vt:lpstr>
      <vt:lpstr>Казненные декабристы</vt:lpstr>
      <vt:lpstr>Презентация PowerPoint</vt:lpstr>
      <vt:lpstr>П.Каховский</vt:lpstr>
      <vt:lpstr>Екатерина Ивановна Трубецкая</vt:lpstr>
      <vt:lpstr>Мария Николаевна Волконская</vt:lpstr>
      <vt:lpstr>Александра Григорьевна Муравьева</vt:lpstr>
      <vt:lpstr>Елизавета Петровна Нарышкина</vt:lpstr>
      <vt:lpstr>Александра Васильевна Ентальцева</vt:lpstr>
      <vt:lpstr>Наталья Дмитриевна Фонвизина</vt:lpstr>
      <vt:lpstr>Александра Ивановна Давыдова</vt:lpstr>
      <vt:lpstr>Прасковья Егоровна Анненкова  (Полина Гебль)</vt:lpstr>
      <vt:lpstr>Анна Васильевна Розен</vt:lpstr>
      <vt:lpstr>Мария Казимировна  Юшневская</vt:lpstr>
      <vt:lpstr>Камилла Петровна Ивашева</vt:lpstr>
      <vt:lpstr>Варвара Михайловна Шаховская </vt:lpstr>
      <vt:lpstr>Ф.В. Ростопчин – русский государственный деятель.</vt:lpstr>
      <vt:lpstr>Е.И.Трубецкая</vt:lpstr>
      <vt:lpstr>Структура синквейна</vt:lpstr>
      <vt:lpstr>Синквейн</vt:lpstr>
      <vt:lpstr>Д.з.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</dc:title>
  <dc:creator>1</dc:creator>
  <cp:lastModifiedBy>ПК</cp:lastModifiedBy>
  <cp:revision>51</cp:revision>
  <dcterms:created xsi:type="dcterms:W3CDTF">2014-01-22T09:19:41Z</dcterms:created>
  <dcterms:modified xsi:type="dcterms:W3CDTF">2018-01-11T23:26:46Z</dcterms:modified>
</cp:coreProperties>
</file>