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157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4065-3087-4FCE-AF05-14C2BA428CEB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FB15C-005C-440A-9F69-5F947CD8D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24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Повторение понятий «поэма», «сюжет», «повесть», «роман», «лирический герой».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Декабристами</a:t>
            </a:r>
            <a:r>
              <a:rPr lang="ru-RU" baseline="0" dirty="0" smtClean="0"/>
              <a:t> называют людей, которые участвовали в восстании на Смоленской площади 14 декабря 1825 года в Петербурге. В </a:t>
            </a:r>
            <a:r>
              <a:rPr lang="ru-RU" baseline="0" dirty="0" err="1" smtClean="0"/>
              <a:t>бОльшей</a:t>
            </a:r>
            <a:r>
              <a:rPr lang="ru-RU" baseline="0" dirty="0" smtClean="0"/>
              <a:t> части декабристы были дворянами, хорошо образованными, многие были военными. Они хотели изменить Россию. Боролись за отмену крепостного права, отмену царской власти и создание конституции. Общество декабристов образовалось после Отечественной войны 1812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1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С.Г. Волконский. В своё время участвовал во всех военных кампаниях, был ранен, имел награды. За участие в восстании в 1826 г. был арестован и приговорён к смертной</a:t>
            </a:r>
            <a:r>
              <a:rPr lang="ru-RU" baseline="0" dirty="0" smtClean="0"/>
              <a:t> казни. Затем приговор был заменен на 20 лет каторжной работы в Сибири. В 1856 г. был  объявлен манифест об освобождении всех каторжников и ему разрешили вернуться в Россию. За 5 дней до ареста Мария Раевская (Волконская) родила ему сына и вскоре отправилась за мужем в Сибирь.</a:t>
            </a:r>
          </a:p>
          <a:p>
            <a:r>
              <a:rPr lang="ru-RU" baseline="0" dirty="0" smtClean="0"/>
              <a:t>На иллюстрации С.Г. </a:t>
            </a:r>
            <a:r>
              <a:rPr lang="ru-RU" baseline="0" smtClean="0"/>
              <a:t>Волконский.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14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Сообщения уч-ся о декабристах (2-3 ученика)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73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жизни на каторге… (сообщения заранее подготовленных учеников)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93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Честь, благородство,</a:t>
            </a:r>
            <a:r>
              <a:rPr lang="ru-RU" baseline="0" dirty="0" smtClean="0"/>
              <a:t> трудолюбие, мудрость, терпение…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Умел пахать, шить, гряды копать… Жить не мог без труда.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 иллюстрации- Сергей Григорьевич Волконский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10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Ответы- в тетради. У нескольких уч-ся взять </a:t>
            </a:r>
            <a:r>
              <a:rPr lang="ru-RU" dirty="0" err="1" smtClean="0"/>
              <a:t>тетр</a:t>
            </a:r>
            <a:r>
              <a:rPr lang="ru-RU" dirty="0" smtClean="0"/>
              <a:t>. на проверку.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B15C-005C-440A-9F69-5F947CD8D00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91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Урок внеклассного чтения.</a:t>
            </a:r>
            <a:b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Н.А. Некрасов. Поэма «Дедушка».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984872"/>
            <a:ext cx="6400800" cy="61248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6 класс.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 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Колотухина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Е.В.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04048" y="2420888"/>
            <a:ext cx="252943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0" t="1858" r="73" b="4364"/>
          <a:stretch/>
        </p:blipFill>
        <p:spPr>
          <a:xfrm>
            <a:off x="1619672" y="2420888"/>
            <a:ext cx="2241847" cy="3708000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Н.А. Некрасов.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Поэма «Дедушка» (1870).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стихотворное произведение с сюжетно-повествовательной организацией, повесть или роман в стихах.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поэмы?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каких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лирических героях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идёт речь?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3578707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«Таинственный дед»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мы, читатели, узнаём о дедушке в начале поэмы?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кто же этот таинственный дед?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00808"/>
            <a:ext cx="3113013" cy="41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39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Прототип героя поэмы.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35604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конкретная историческая или современная личность, послужившая основой для образа в литературе, искусстве.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Григорьевич Волконский-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Отечественной войны 1812 года,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прототип героя поэмы.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Жизнь на каторге.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4047900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 всё это время дед? Про какое место он рассказал своему внуку?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жизнь крестьян в дер. Тарбагатай (гл.9-11)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Обратимся к эпизоду о жизни на каторге (гл.20). О чём вспоминает дедушка?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2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704"/>
            <a:ext cx="4437934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3" y="692704"/>
            <a:ext cx="2803299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765280"/>
            <a:ext cx="2391156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789040"/>
            <a:ext cx="3715665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3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Дедушка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черты характера были свойственны дедушке?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умениями обладал?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черты характера внук перенял от дедушки?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 дедушка решится рассказать историю своей жизни Саше?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60651" y="1600200"/>
            <a:ext cx="3477992" cy="43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50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Итоги урока.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0" r="10417" b="18101"/>
          <a:stretch/>
        </p:blipFill>
        <p:spPr>
          <a:xfrm>
            <a:off x="2267744" y="3371090"/>
            <a:ext cx="2356252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2000910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поэма имеет такое название?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опыт приобрёл Саша, общаясь с дедушкой?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основная мысль поэмы?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и интересного узнали на уроке?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0" t="8046" r="23349" b="15861"/>
          <a:stretch/>
        </p:blipFill>
        <p:spPr>
          <a:xfrm>
            <a:off x="2699792" y="1196752"/>
            <a:ext cx="1973794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9" t="11379" r="-2139" b="8660"/>
          <a:stretch/>
        </p:blipFill>
        <p:spPr>
          <a:xfrm>
            <a:off x="467544" y="4149080"/>
            <a:ext cx="166603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90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Домашнее задание: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Н.С. Лесков «Левша».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писателе (1-2 уч-ся по желанию)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932040" y="1556792"/>
            <a:ext cx="3101111" cy="4140000"/>
          </a:xfrm>
        </p:spPr>
      </p:pic>
    </p:spTree>
    <p:extLst>
      <p:ext uri="{BB962C8B-B14F-4D97-AF65-F5344CB8AC3E}">
        <p14:creationId xmlns:p14="http://schemas.microsoft.com/office/powerpoint/2010/main" xmlns="" val="22173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462</Words>
  <Application>Microsoft Office PowerPoint</Application>
  <PresentationFormat>Экран (4:3)</PresentationFormat>
  <Paragraphs>48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внеклассного чтения. Н.А. Некрасов. Поэма «Дедушка».</vt:lpstr>
      <vt:lpstr>Н.А. Некрасов.  Поэма «Дедушка» (1870).</vt:lpstr>
      <vt:lpstr>«Таинственный дед»</vt:lpstr>
      <vt:lpstr>Прототип героя поэмы.</vt:lpstr>
      <vt:lpstr>Жизнь на каторге.</vt:lpstr>
      <vt:lpstr>Слайд 6</vt:lpstr>
      <vt:lpstr>Дедушка</vt:lpstr>
      <vt:lpstr>                          Итоги урока.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Пользователь 12</cp:lastModifiedBy>
  <cp:revision>17</cp:revision>
  <dcterms:created xsi:type="dcterms:W3CDTF">2015-05-03T06:58:13Z</dcterms:created>
  <dcterms:modified xsi:type="dcterms:W3CDTF">2023-01-02T01:25:29Z</dcterms:modified>
</cp:coreProperties>
</file>