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60" r:id="rId4"/>
    <p:sldId id="258" r:id="rId5"/>
    <p:sldId id="257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AAE7B-E687-43B3-AAD2-4F96E1B8A52F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3FCE32-11EE-489F-8F59-DB7680F6B5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907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FCE32-11EE-489F-8F59-DB7680F6B51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9890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3299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819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7879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9068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3907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0227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7515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680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2985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0370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6125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6BA69-B9A4-4170-AB4F-E16589F9D1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E2980-C7BB-4CC0-A082-C8B9EF14D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0872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2304255"/>
          </a:xfrm>
        </p:spPr>
        <p:txBody>
          <a:bodyPr>
            <a:noAutofit/>
          </a:bodyPr>
          <a:lstStyle/>
          <a:p>
            <a:r>
              <a:rPr lang="ru-RU" sz="4800" dirty="0" smtClean="0"/>
              <a:t>Слитные и раздельные написания наречий</a:t>
            </a:r>
            <a:endParaRPr lang="ru-RU" sz="48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872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Раскройте скобки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Надеть (с)верху, Прикрепить (с)боку,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Застегнуть (с)лева, вывернуть (на)изнанку, подколоть (с)права, сложить (в)двое, отрезать (по)короче, пришить крепко(на)крепко, выглядеть (по)домашнему, завязать (по)</a:t>
            </a:r>
            <a:r>
              <a:rPr lang="ru-RU" dirty="0" err="1" smtClean="0"/>
              <a:t>английски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1844824"/>
            <a:ext cx="1368152" cy="4320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сверху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1844824"/>
            <a:ext cx="1224136" cy="4320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сбоку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2636912"/>
            <a:ext cx="1296144" cy="4320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слева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72772" y="2564904"/>
            <a:ext cx="2016224" cy="50405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наизнанку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3286124"/>
            <a:ext cx="1368152" cy="4320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справа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3429000"/>
            <a:ext cx="1312740" cy="4320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вдвое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28860" y="4000504"/>
            <a:ext cx="1872208" cy="4320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покороче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14884"/>
            <a:ext cx="3024336" cy="4320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Крепко-накрепко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5429264"/>
            <a:ext cx="2807742" cy="4320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по-домашнему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29256" y="5429264"/>
            <a:ext cx="2376264" cy="4320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по-английски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371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Представьте, что вам нужно описать костюм. Подберите глаголы к данным наречиям так, чтобы получившиеся словосочетания можно было бы использовать в тексте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(С)верху, (с)боку, (с)лева, (на)изнанку, (с)изнанки, (в)двое, (по)короче, (по)середине, (по)низу, крепко(на)крепко, крест(на)крест, (по) дешёвке, (по)домашнему, (по)</a:t>
            </a:r>
            <a:r>
              <a:rPr lang="ru-RU" sz="2800" dirty="0" err="1" smtClean="0"/>
              <a:t>английски</a:t>
            </a:r>
            <a:r>
              <a:rPr lang="ru-RU" sz="2800" dirty="0" smtClean="0"/>
              <a:t>.</a:t>
            </a:r>
          </a:p>
          <a:p>
            <a:endParaRPr lang="ru-RU" sz="2800" dirty="0" smtClean="0"/>
          </a:p>
          <a:p>
            <a:r>
              <a:rPr lang="ru-RU" sz="2800" dirty="0" smtClean="0"/>
              <a:t>Для справок: вышить, прикрепить, вывернуть, надеть, украсить, сложить, отрезать, подколоть, застегнуть, купить, подложить, расположить, прострочить, пришить, выглядеть, завязать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84374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Развитие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2448272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556792"/>
            <a:ext cx="4608512" cy="367240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Тунику носили древние римляне и греки. Посмотрите на другой вид одежды. Перед вами хламида. Она проста. Вам предстоит оказаться в роли модельера и через 5 минут представить текст-повествование «Как  изготовить хламиду?», используя составленные ранее словосочетания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41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Перед вами изображение обычной одежды древнего римлянина – </a:t>
            </a:r>
            <a:r>
              <a:rPr lang="ru-RU" sz="3200" err="1" smtClean="0"/>
              <a:t>туники</a:t>
            </a:r>
            <a:r>
              <a:rPr lang="ru-RU" sz="3200" smtClean="0"/>
              <a:t>. Прочитайте </a:t>
            </a:r>
            <a:r>
              <a:rPr lang="ru-RU" sz="3200" dirty="0" smtClean="0"/>
              <a:t>текст, определите тип речи, найдите элементы описания и повествования. Объясните написание наречий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2088232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10542" y="2132856"/>
            <a:ext cx="6109930" cy="406558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Одежда римлянина –туника –пришлась бы (в)пору обладателям разных размеров (в)силу уникальности покроя. Хотите одеться (по)модному? Возьмите два полотнища, сшейте их (по)бокам, оставив отверстие для головы. У простых людей туника (за)частую имела только левый рукав. В этом случае полотнища (с)легка прихватывались застёжкой. (Не)редко тунику украшали вышивкой или каймой.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730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 </a:t>
            </a:r>
            <a:r>
              <a:rPr lang="ru-RU" sz="3600" dirty="0" smtClean="0"/>
              <a:t>Постройте пирамиду из наречий, которые пишутся слитно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600" dirty="0" smtClean="0"/>
              <a:t>1) (на)распашку, (на) радостях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2) (на)память, (на)</a:t>
            </a:r>
            <a:r>
              <a:rPr lang="ru-RU" sz="3600" dirty="0" err="1" smtClean="0"/>
              <a:t>изусть</a:t>
            </a:r>
            <a:endParaRPr lang="ru-RU" sz="3600" dirty="0" smtClean="0"/>
          </a:p>
          <a:p>
            <a:pPr>
              <a:lnSpc>
                <a:spcPct val="150000"/>
              </a:lnSpc>
            </a:pPr>
            <a:r>
              <a:rPr lang="ru-RU" sz="3600" dirty="0" smtClean="0"/>
              <a:t>3) (на)вкус, (на)лево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4) (в)пух, (в)низ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2852936"/>
            <a:ext cx="1944216" cy="50405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наизусть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3714752"/>
            <a:ext cx="1728192" cy="5844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налево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4725144"/>
            <a:ext cx="1224136" cy="432048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4714884"/>
            <a:ext cx="1224136" cy="4320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вниз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51754" y="1916832"/>
            <a:ext cx="2644182" cy="50405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нараспашку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708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Восстановите наречия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4026" y="1758409"/>
            <a:ext cx="2135765" cy="38884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</a:rPr>
              <a:t>ВПРИ</a:t>
            </a:r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1772816"/>
            <a:ext cx="2135765" cy="38884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Вприсядку</a:t>
            </a:r>
          </a:p>
          <a:p>
            <a:pPr algn="ctr"/>
            <a:r>
              <a:rPr lang="ru-RU" sz="2800" dirty="0" smtClean="0"/>
              <a:t>Вприпрыжку</a:t>
            </a:r>
          </a:p>
          <a:p>
            <a:pPr algn="ctr"/>
            <a:r>
              <a:rPr lang="ru-RU" sz="2800" dirty="0" smtClean="0"/>
              <a:t>Вприкуску</a:t>
            </a:r>
          </a:p>
          <a:p>
            <a:pPr algn="ctr"/>
            <a:r>
              <a:rPr lang="ru-RU" sz="2800" dirty="0" smtClean="0"/>
              <a:t>Впритирку</a:t>
            </a:r>
          </a:p>
          <a:p>
            <a:pPr algn="ctr"/>
            <a:r>
              <a:rPr lang="ru-RU" sz="2800" dirty="0" smtClean="0"/>
              <a:t>Впритык</a:t>
            </a:r>
          </a:p>
          <a:p>
            <a:pPr algn="ctr"/>
            <a:r>
              <a:rPr lang="ru-RU" sz="2800" dirty="0" smtClean="0"/>
              <a:t>вприглядку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1772816"/>
            <a:ext cx="2135765" cy="38884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7200" dirty="0" smtClean="0">
                <a:solidFill>
                  <a:schemeClr val="tx1"/>
                </a:solidFill>
              </a:rPr>
              <a:t>ку</a:t>
            </a:r>
            <a:endParaRPr lang="ru-RU" sz="7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881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Восстановите наречия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1"/>
            <a:ext cx="2242592" cy="427707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indent="0" algn="ctr">
              <a:buNone/>
            </a:pPr>
            <a:r>
              <a:rPr lang="ru-RU" sz="9600" dirty="0" smtClean="0">
                <a:solidFill>
                  <a:schemeClr val="tx1"/>
                </a:solidFill>
              </a:rPr>
              <a:t>во </a:t>
            </a:r>
            <a:r>
              <a:rPr lang="ru-RU" sz="6600" dirty="0" smtClean="0">
                <a:solidFill>
                  <a:schemeClr val="tx1"/>
                </a:solidFill>
              </a:rPr>
              <a:t>        </a:t>
            </a:r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1628800"/>
            <a:ext cx="2736304" cy="42484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</a:rPr>
              <a:t> </a:t>
            </a:r>
            <a:r>
              <a:rPr lang="ru-RU" sz="6600" dirty="0" smtClean="0">
                <a:solidFill>
                  <a:schemeClr val="tx1"/>
                </a:solidFill>
              </a:rPr>
              <a:t>        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В одиночку 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В обнимку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В обтяжку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В отместку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В охапку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В охотку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1628800"/>
            <a:ext cx="2269367" cy="424847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9600" dirty="0" smtClean="0">
                <a:solidFill>
                  <a:schemeClr val="tx1"/>
                </a:solidFill>
              </a:rPr>
              <a:t>ку</a:t>
            </a:r>
            <a:endParaRPr lang="ru-RU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005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361</Words>
  <Application>Microsoft Office PowerPoint</Application>
  <PresentationFormat>Экран (4:3)</PresentationFormat>
  <Paragraphs>53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Слитные и раздельные написания наречий</vt:lpstr>
      <vt:lpstr>Раскройте скобки</vt:lpstr>
      <vt:lpstr>Представьте, что вам нужно описать костюм. Подберите глаголы к данным наречиям так, чтобы получившиеся словосочетания можно было бы использовать в тексте</vt:lpstr>
      <vt:lpstr>Развитие речи</vt:lpstr>
      <vt:lpstr>Перед вами изображение обычной одежды древнего римлянина – туники. Прочитайте текст, определите тип речи, найдите элементы описания и повествования. Объясните написание наречий</vt:lpstr>
      <vt:lpstr> Постройте пирамиду из наречий, которые пишутся слитно</vt:lpstr>
      <vt:lpstr>Восстановите наречия</vt:lpstr>
      <vt:lpstr>Восстановите наречия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12</cp:lastModifiedBy>
  <cp:revision>19</cp:revision>
  <dcterms:created xsi:type="dcterms:W3CDTF">2012-02-10T16:50:01Z</dcterms:created>
  <dcterms:modified xsi:type="dcterms:W3CDTF">2023-01-10T08:25:37Z</dcterms:modified>
</cp:coreProperties>
</file>