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328" r:id="rId2"/>
    <p:sldId id="336" r:id="rId3"/>
    <p:sldId id="329" r:id="rId4"/>
    <p:sldId id="299" r:id="rId5"/>
    <p:sldId id="302" r:id="rId6"/>
    <p:sldId id="335" r:id="rId7"/>
    <p:sldId id="318" r:id="rId8"/>
    <p:sldId id="321" r:id="rId9"/>
    <p:sldId id="300" r:id="rId10"/>
    <p:sldId id="325" r:id="rId11"/>
    <p:sldId id="326" r:id="rId12"/>
    <p:sldId id="316" r:id="rId13"/>
    <p:sldId id="331" r:id="rId14"/>
    <p:sldId id="305" r:id="rId15"/>
    <p:sldId id="309" r:id="rId16"/>
    <p:sldId id="313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516EC8D-1EFF-4E30-90A5-64F3A58A9D52}" type="datetimeFigureOut">
              <a:rPr lang="ru-RU" smtClean="0"/>
              <a:pPr/>
              <a:t>11.11.2020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7DCB42B-405D-438C-B1D0-74915D39E0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1" descr="http://the-planet-books.com/pic/gallery/9781908478108/mas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60648"/>
            <a:ext cx="4141739" cy="56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11960" y="6165304"/>
            <a:ext cx="20842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Маша Миронова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«Капитанская дочка». Глава 12. «Сирота». Освобождение Маши. Художник А. Иткин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88640"/>
            <a:ext cx="388843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47664" y="5805264"/>
            <a:ext cx="7596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«Трусиха» Маша предпочитает жить взаперти, на хлебе и воде, </a:t>
            </a:r>
          </a:p>
          <a:p>
            <a:pPr algn="ctr"/>
            <a:r>
              <a:rPr lang="ru-RU" sz="2000" b="1" dirty="0" smtClean="0"/>
              <a:t>но не даёт согласия стать женой Швабрина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«Капитанская дочка». Глава 14. «Суд». Маша Миронова и императрица. Гравюра А. Янова с оригинала М. Нестерова. 1882"/>
          <p:cNvPicPr/>
          <p:nvPr/>
        </p:nvPicPr>
        <p:blipFill>
          <a:blip r:embed="rId2" cstate="print"/>
          <a:srcRect r="6529" b="12262"/>
          <a:stretch>
            <a:fillRect/>
          </a:stretch>
        </p:blipFill>
        <p:spPr bwMode="auto">
          <a:xfrm>
            <a:off x="3203848" y="332656"/>
            <a:ext cx="374441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627784" y="5661248"/>
            <a:ext cx="53285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Маша приехала  в Петербург, </a:t>
            </a:r>
          </a:p>
          <a:p>
            <a:pPr algn="ctr"/>
            <a:r>
              <a:rPr lang="ru-RU" sz="2000" b="1" dirty="0" smtClean="0"/>
              <a:t>чтобы доказать невиновность своего жениха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 descr="http://img-fotki.yandex.ru/get/4417/65455487.83/0_197883_3ba185fc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7573" y="404664"/>
            <a:ext cx="660385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59632" y="5565338"/>
            <a:ext cx="7459734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Мария просит императрицу даровать Петру Гринёву свободу.</a:t>
            </a:r>
          </a:p>
          <a:p>
            <a:pPr algn="ctr"/>
            <a:r>
              <a:rPr lang="ru-RU" sz="2000" b="1" dirty="0" smtClean="0"/>
              <a:t>Она борется не только за свою любовь,</a:t>
            </a:r>
          </a:p>
          <a:p>
            <a:pPr algn="ctr"/>
            <a:r>
              <a:rPr lang="ru-RU" sz="2000" b="1" dirty="0" smtClean="0"/>
              <a:t> но и за справедливость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Как изменился образ Маши?</a:t>
            </a:r>
            <a:endParaRPr lang="ru-RU" b="1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3277199"/>
              </p:ext>
            </p:extLst>
          </p:nvPr>
        </p:nvGraphicFramePr>
        <p:xfrm>
          <a:off x="1403648" y="1772816"/>
          <a:ext cx="7499350" cy="4079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49675"/>
                <a:gridCol w="374967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В начале и середине повести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В конце повести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/>
                        <a:t>Скромная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отважная 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/>
                        <a:t>застенчивая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сильная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боязливая 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мужественная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 слабая 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смелая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/>
                        <a:t>робкая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 гордая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/>
                        <a:t>послушная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борется  за  свою  любовь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/>
                        <a:t>спокойная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борется  за  справедливость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скромная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милая девушка 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«трусиха»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Выводы.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Испытания, выпавшие на долю Марьи Ивановны, сделали её сильнее.</a:t>
            </a:r>
          </a:p>
          <a:p>
            <a:pPr>
              <a:buNone/>
            </a:pPr>
            <a:endParaRPr lang="ru-RU" sz="2400" b="1" dirty="0" smtClean="0"/>
          </a:p>
          <a:p>
            <a:r>
              <a:rPr lang="ru-RU" sz="2400" b="1" dirty="0" smtClean="0"/>
              <a:t>Она нашла в себе силы бороться за своё счастье.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Маша стала взрослее в этих испытаниях.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Маша Миронова – нравственный идеал Пушкина</a:t>
            </a:r>
            <a:endParaRPr lang="ru-RU" b="1" dirty="0"/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3491880" y="2276872"/>
            <a:ext cx="2998788" cy="1601788"/>
            <a:chOff x="1997" y="1314"/>
            <a:chExt cx="1889" cy="1009"/>
          </a:xfrm>
          <a:noFill/>
        </p:grpSpPr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  <a:grpFill/>
          </p:grpSpPr>
          <p:sp>
            <p:nvSpPr>
              <p:cNvPr id="18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no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30" name="Freeform 9"/>
          <p:cNvSpPr>
            <a:spLocks/>
          </p:cNvSpPr>
          <p:nvPr/>
        </p:nvSpPr>
        <p:spPr bwMode="gray">
          <a:xfrm flipH="1">
            <a:off x="5004048" y="3861048"/>
            <a:ext cx="919162" cy="1500188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63276" y="4437112"/>
            <a:ext cx="31502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Идеал</a:t>
            </a:r>
            <a:r>
              <a:rPr lang="ru-RU" b="1" i="1" dirty="0" smtClean="0"/>
              <a:t> – единство ИСТИНЫ, </a:t>
            </a:r>
          </a:p>
          <a:p>
            <a:pPr algn="ctr"/>
            <a:r>
              <a:rPr lang="ru-RU" b="1" i="1" dirty="0" smtClean="0"/>
              <a:t>ДОБРА  и  КРАСОТЫ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115616" y="4509120"/>
            <a:ext cx="2771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Идеал</a:t>
            </a:r>
            <a:r>
              <a:rPr lang="ru-RU" b="1" i="1" dirty="0" smtClean="0"/>
              <a:t> - высшая норма </a:t>
            </a:r>
          </a:p>
          <a:p>
            <a:pPr algn="ctr"/>
            <a:r>
              <a:rPr lang="ru-RU" b="1" i="1" dirty="0" smtClean="0"/>
              <a:t>нравственной личности</a:t>
            </a:r>
            <a:endParaRPr lang="ru-RU" dirty="0"/>
          </a:p>
        </p:txBody>
      </p:sp>
      <p:sp>
        <p:nvSpPr>
          <p:cNvPr id="29" name="Freeform 7"/>
          <p:cNvSpPr>
            <a:spLocks/>
          </p:cNvSpPr>
          <p:nvPr/>
        </p:nvSpPr>
        <p:spPr bwMode="gray">
          <a:xfrm>
            <a:off x="3707904" y="3861048"/>
            <a:ext cx="1204913" cy="1500188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22" name="Group 10"/>
          <p:cNvGrpSpPr>
            <a:grpSpLocks/>
          </p:cNvGrpSpPr>
          <p:nvPr/>
        </p:nvGrpSpPr>
        <p:grpSpPr bwMode="auto">
          <a:xfrm>
            <a:off x="3563888" y="2276872"/>
            <a:ext cx="2998788" cy="1601788"/>
            <a:chOff x="1997" y="1314"/>
            <a:chExt cx="1889" cy="1009"/>
          </a:xfrm>
        </p:grpSpPr>
        <p:grpSp>
          <p:nvGrpSpPr>
            <p:cNvPr id="2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31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4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4499992" y="2564904"/>
            <a:ext cx="11442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идеал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Какие качества Маши позволяли Пушкину считать её идеалом?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Сила любви </a:t>
            </a:r>
          </a:p>
          <a:p>
            <a:r>
              <a:rPr lang="ru-RU" sz="2800" b="1" dirty="0" smtClean="0"/>
              <a:t>чувство ответственности за любимого</a:t>
            </a:r>
          </a:p>
          <a:p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самоотверженность</a:t>
            </a:r>
          </a:p>
          <a:p>
            <a:r>
              <a:rPr lang="ru-RU" sz="2800" b="1" dirty="0" smtClean="0"/>
              <a:t>верность слову и  долгу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внутреннее благородство</a:t>
            </a:r>
          </a:p>
          <a:p>
            <a:r>
              <a:rPr lang="ru-RU" sz="2800" b="1" dirty="0" smtClean="0"/>
              <a:t>внутренняя красота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498080" cy="1143000"/>
          </a:xfrm>
        </p:spPr>
        <p:txBody>
          <a:bodyPr/>
          <a:lstStyle/>
          <a:p>
            <a:r>
              <a:rPr lang="ru-RU" b="1" dirty="0" smtClean="0"/>
              <a:t>Понравилась ли вам повесть?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400" b="1" dirty="0" smtClean="0"/>
          </a:p>
          <a:p>
            <a:r>
              <a:rPr lang="ru-RU" sz="2400" b="1" dirty="0" smtClean="0"/>
              <a:t>Повесть преподносит нам нравственные уроки, которые остаются в нашей памяти на всю жизнь.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Главные герои Пушкина учат нас тому, как поступать в сложных жизненных ситуациях, </a:t>
            </a:r>
            <a:r>
              <a:rPr lang="ru-RU" sz="2400" b="1" dirty="0"/>
              <a:t> </a:t>
            </a:r>
            <a:r>
              <a:rPr lang="ru-RU" sz="2400" b="1" dirty="0" smtClean="0"/>
              <a:t>        не теряя человеческого достоинства. 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ctr">
              <a:buNone/>
            </a:pPr>
            <a:endParaRPr lang="ru-RU" sz="2000" b="1" dirty="0"/>
          </a:p>
          <a:p>
            <a:pPr marL="82296" indent="0" algn="ctr">
              <a:buNone/>
            </a:pPr>
            <a:endParaRPr lang="ru-RU" b="1" dirty="0" smtClean="0"/>
          </a:p>
          <a:p>
            <a:pPr marL="82296" indent="0" algn="ctr">
              <a:buNone/>
            </a:pPr>
            <a:endParaRPr lang="ru-RU" b="1" dirty="0" smtClean="0"/>
          </a:p>
          <a:p>
            <a:pPr marL="82296" indent="0" algn="ctr">
              <a:buNone/>
            </a:pPr>
            <a:endParaRPr lang="ru-RU" sz="2800" b="1" dirty="0"/>
          </a:p>
          <a:p>
            <a:pPr marL="82296" indent="0" algn="ctr">
              <a:buNone/>
            </a:pPr>
            <a:endParaRPr lang="ru-RU" sz="2800" b="1" dirty="0" smtClean="0"/>
          </a:p>
          <a:p>
            <a:pPr marL="82296" indent="0" algn="ctr">
              <a:buNone/>
            </a:pPr>
            <a:endParaRPr lang="ru-RU" sz="2800" b="1" dirty="0"/>
          </a:p>
          <a:p>
            <a:pPr marL="82296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«Маша Миронова -  </a:t>
            </a:r>
          </a:p>
          <a:p>
            <a:pPr marL="82296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нравственный идеал Пушкина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</a:p>
          <a:p>
            <a:pPr algn="r"/>
            <a:endParaRPr lang="ru-RU" sz="2000" b="1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765861"/>
            <a:ext cx="2376264" cy="315567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/>
              <a:t>Как представлен образ Маши</a:t>
            </a:r>
            <a:br>
              <a:rPr lang="ru-RU" sz="3600" b="1" dirty="0" smtClean="0"/>
            </a:br>
            <a:r>
              <a:rPr lang="ru-RU" sz="3600" b="1" dirty="0" smtClean="0"/>
              <a:t>в начале и середине повести?</a:t>
            </a:r>
            <a:endParaRPr lang="ru-RU" sz="3600" b="1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403648" y="1772816"/>
          <a:ext cx="7499350" cy="4079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49675"/>
                <a:gridCol w="374967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В начале и середине повести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В конце повести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/>
                        <a:t>Скромная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/>
                        <a:t>застенчивая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боязливая 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 слабая 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/>
                        <a:t>робкая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/>
                        <a:t>послушная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/>
                        <a:t>спокойная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скромная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милая девушка 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/>
                        <a:t>«трусиха»</a:t>
                      </a:r>
                      <a:endParaRPr kumimoji="0" lang="ru-RU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 тяжёлые испытания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пережила Маша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0" descr="http://rus-art.com/graphics/syskov/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76672"/>
            <a:ext cx="3419475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59832" y="5877272"/>
            <a:ext cx="40874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Любимый человек ранен на дуэли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8"/>
          <a:stretch/>
        </p:blipFill>
        <p:spPr bwMode="auto">
          <a:xfrm>
            <a:off x="3131840" y="404664"/>
            <a:ext cx="3888432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71800" y="5805264"/>
            <a:ext cx="45222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Отец Петра запрещает сыну жениться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8640"/>
            <a:ext cx="352839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23728" y="5013176"/>
            <a:ext cx="6161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- Почему Маша отказывается выйти замуж за Петра?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619672" y="5589240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ru-RU" sz="2000" b="1" dirty="0" smtClean="0"/>
              <a:t>- Она готова отказаться от личного счастья,</a:t>
            </a:r>
          </a:p>
          <a:p>
            <a:pPr lvl="1" algn="ctr"/>
            <a:r>
              <a:rPr lang="ru-RU" sz="2000" b="1" dirty="0" smtClean="0"/>
              <a:t> потому что нет на него благословения родителей.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«Капитанская дочка». Глава 7. «Приступ». «На площади ставили наскоро виселицу». Художник А. Иткин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28604"/>
            <a:ext cx="5904656" cy="516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27784" y="5805264"/>
            <a:ext cx="52493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Пугачёвский бунт и гибель родителей Маши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Как   изменяется </a:t>
            </a:r>
            <a:br>
              <a:rPr lang="ru-RU" b="1" dirty="0" smtClean="0"/>
            </a:br>
            <a:r>
              <a:rPr lang="ru-RU" b="1" dirty="0" smtClean="0"/>
              <a:t>образ    Маши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465</TotalTime>
  <Words>290</Words>
  <Application>Microsoft Office PowerPoint</Application>
  <PresentationFormat>Экран (4:3)</PresentationFormat>
  <Paragraphs>84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Презентация PowerPoint</vt:lpstr>
      <vt:lpstr>Презентация PowerPoint</vt:lpstr>
      <vt:lpstr>Как представлен образ Маши в начале и середине повести?</vt:lpstr>
      <vt:lpstr>Какие  тяжёлые испытания  пережила Маша</vt:lpstr>
      <vt:lpstr>Презентация PowerPoint</vt:lpstr>
      <vt:lpstr>Презентация PowerPoint</vt:lpstr>
      <vt:lpstr>Презентация PowerPoint</vt:lpstr>
      <vt:lpstr>Презентация PowerPoint</vt:lpstr>
      <vt:lpstr>Как   изменяется  образ    Маши</vt:lpstr>
      <vt:lpstr>Презентация PowerPoint</vt:lpstr>
      <vt:lpstr>Презентация PowerPoint</vt:lpstr>
      <vt:lpstr>Презентация PowerPoint</vt:lpstr>
      <vt:lpstr>Как изменился образ Маши?</vt:lpstr>
      <vt:lpstr>Выводы.</vt:lpstr>
      <vt:lpstr>Маша Миронова – нравственный идеал Пушкина</vt:lpstr>
      <vt:lpstr>Какие качества Маши позволяли Пушкину считать её идеалом?</vt:lpstr>
      <vt:lpstr>Понравилась ли вам повесть?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ПК</cp:lastModifiedBy>
  <cp:revision>51</cp:revision>
  <dcterms:created xsi:type="dcterms:W3CDTF">2013-10-29T11:32:25Z</dcterms:created>
  <dcterms:modified xsi:type="dcterms:W3CDTF">2020-11-11T03:53:04Z</dcterms:modified>
</cp:coreProperties>
</file>