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0" r:id="rId5"/>
    <p:sldId id="261" r:id="rId6"/>
    <p:sldId id="263" r:id="rId7"/>
    <p:sldId id="265" r:id="rId8"/>
    <p:sldId id="264" r:id="rId9"/>
    <p:sldId id="262" r:id="rId10"/>
    <p:sldId id="271" r:id="rId11"/>
    <p:sldId id="272" r:id="rId12"/>
    <p:sldId id="259" r:id="rId13"/>
    <p:sldId id="266" r:id="rId14"/>
    <p:sldId id="267" r:id="rId15"/>
    <p:sldId id="268" r:id="rId16"/>
    <p:sldId id="269" r:id="rId17"/>
    <p:sldId id="270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685" y="-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432F0-81AF-48A5-89F4-A9CBD4C6ADD1}" type="doc">
      <dgm:prSet loTypeId="urn:microsoft.com/office/officeart/2005/8/layout/vProcess5" loCatId="process" qsTypeId="urn:microsoft.com/office/officeart/2005/8/quickstyle/3d2" qsCatId="3D" csTypeId="urn:microsoft.com/office/officeart/2005/8/colors/colorful1#1" csCatId="colorful" phldr="1"/>
      <dgm:spPr/>
    </dgm:pt>
    <dgm:pt modelId="{51331450-8FA7-4970-BE11-D69C0EAD8434}">
      <dgm:prSet phldrT="[Текст]"/>
      <dgm:spPr/>
      <dgm:t>
        <a:bodyPr/>
        <a:lstStyle/>
        <a:p>
          <a:r>
            <a:rPr lang="ru-RU" dirty="0" smtClean="0"/>
            <a:t>искушение</a:t>
          </a:r>
          <a:endParaRPr lang="ru-RU" dirty="0"/>
        </a:p>
      </dgm:t>
    </dgm:pt>
    <dgm:pt modelId="{519732E0-EB71-411D-B2E9-DE6EC77686F7}" type="parTrans" cxnId="{FAB233F1-6138-426B-939A-C18E23AF8756}">
      <dgm:prSet/>
      <dgm:spPr/>
      <dgm:t>
        <a:bodyPr/>
        <a:lstStyle/>
        <a:p>
          <a:endParaRPr lang="ru-RU"/>
        </a:p>
      </dgm:t>
    </dgm:pt>
    <dgm:pt modelId="{D082433A-2482-4DDF-821D-2282B71A836E}" type="sibTrans" cxnId="{FAB233F1-6138-426B-939A-C18E23AF8756}">
      <dgm:prSet/>
      <dgm:spPr/>
      <dgm:t>
        <a:bodyPr/>
        <a:lstStyle/>
        <a:p>
          <a:endParaRPr lang="ru-RU"/>
        </a:p>
      </dgm:t>
    </dgm:pt>
    <dgm:pt modelId="{EA8A1D56-FE8B-4E2C-A77B-DDD8D07F6725}">
      <dgm:prSet phldrT="[Текст]"/>
      <dgm:spPr/>
      <dgm:t>
        <a:bodyPr/>
        <a:lstStyle/>
        <a:p>
          <a:r>
            <a:rPr lang="ru-RU" dirty="0" smtClean="0"/>
            <a:t>преступление</a:t>
          </a:r>
          <a:endParaRPr lang="ru-RU" dirty="0"/>
        </a:p>
      </dgm:t>
    </dgm:pt>
    <dgm:pt modelId="{1EA960AF-92D6-48F7-90D1-4230DA10093B}" type="parTrans" cxnId="{BBD854BC-FC2B-43B2-A939-CD254CC121CF}">
      <dgm:prSet/>
      <dgm:spPr/>
      <dgm:t>
        <a:bodyPr/>
        <a:lstStyle/>
        <a:p>
          <a:endParaRPr lang="ru-RU"/>
        </a:p>
      </dgm:t>
    </dgm:pt>
    <dgm:pt modelId="{176916C9-0700-4191-9286-45A74351FC40}" type="sibTrans" cxnId="{BBD854BC-FC2B-43B2-A939-CD254CC121CF}">
      <dgm:prSet/>
      <dgm:spPr/>
      <dgm:t>
        <a:bodyPr/>
        <a:lstStyle/>
        <a:p>
          <a:endParaRPr lang="ru-RU"/>
        </a:p>
      </dgm:t>
    </dgm:pt>
    <dgm:pt modelId="{5330ECF9-7FFE-4A03-8FC6-EC94B8DCB657}">
      <dgm:prSet phldrT="[Текст]"/>
      <dgm:spPr/>
      <dgm:t>
        <a:bodyPr/>
        <a:lstStyle/>
        <a:p>
          <a:r>
            <a:rPr lang="ru-RU" dirty="0" smtClean="0"/>
            <a:t>муки совести</a:t>
          </a:r>
          <a:endParaRPr lang="ru-RU" dirty="0"/>
        </a:p>
      </dgm:t>
    </dgm:pt>
    <dgm:pt modelId="{E562B4E5-628B-46D2-AAAC-316B22DD5863}" type="parTrans" cxnId="{AB26F317-9ED5-43A7-89D0-468F5C74CDAA}">
      <dgm:prSet/>
      <dgm:spPr/>
      <dgm:t>
        <a:bodyPr/>
        <a:lstStyle/>
        <a:p>
          <a:endParaRPr lang="ru-RU"/>
        </a:p>
      </dgm:t>
    </dgm:pt>
    <dgm:pt modelId="{C9D4C34A-BE18-4E86-828F-38E36C7E023D}" type="sibTrans" cxnId="{AB26F317-9ED5-43A7-89D0-468F5C74CDAA}">
      <dgm:prSet/>
      <dgm:spPr/>
      <dgm:t>
        <a:bodyPr/>
        <a:lstStyle/>
        <a:p>
          <a:endParaRPr lang="ru-RU"/>
        </a:p>
      </dgm:t>
    </dgm:pt>
    <dgm:pt modelId="{1ECFD38D-B85A-48ED-88D5-CF8F7A2FACF0}">
      <dgm:prSet/>
      <dgm:spPr/>
      <dgm:t>
        <a:bodyPr/>
        <a:lstStyle/>
        <a:p>
          <a:r>
            <a:rPr lang="ru-RU" dirty="0" smtClean="0"/>
            <a:t>наказание</a:t>
          </a:r>
          <a:endParaRPr lang="ru-RU" dirty="0"/>
        </a:p>
      </dgm:t>
    </dgm:pt>
    <dgm:pt modelId="{E8FE75A9-E5B0-486A-AB76-A7E42838F0D2}" type="parTrans" cxnId="{47B089D1-DCFF-4296-88C4-4486B5308F35}">
      <dgm:prSet/>
      <dgm:spPr/>
      <dgm:t>
        <a:bodyPr/>
        <a:lstStyle/>
        <a:p>
          <a:endParaRPr lang="ru-RU"/>
        </a:p>
      </dgm:t>
    </dgm:pt>
    <dgm:pt modelId="{044F5F8C-6BCD-4273-B701-AC84A3F5A163}" type="sibTrans" cxnId="{47B089D1-DCFF-4296-88C4-4486B5308F35}">
      <dgm:prSet/>
      <dgm:spPr/>
      <dgm:t>
        <a:bodyPr/>
        <a:lstStyle/>
        <a:p>
          <a:endParaRPr lang="ru-RU"/>
        </a:p>
      </dgm:t>
    </dgm:pt>
    <dgm:pt modelId="{51D7DC67-9329-4985-A8B9-2F2424C5750B}">
      <dgm:prSet/>
      <dgm:spPr/>
      <dgm:t>
        <a:bodyPr/>
        <a:lstStyle/>
        <a:p>
          <a:r>
            <a:rPr lang="ru-RU" dirty="0" smtClean="0"/>
            <a:t>прощение</a:t>
          </a:r>
          <a:endParaRPr lang="ru-RU" dirty="0"/>
        </a:p>
      </dgm:t>
    </dgm:pt>
    <dgm:pt modelId="{8008BB68-CDAA-46AC-9164-E1B91D5942FA}" type="parTrans" cxnId="{277CBEB9-E28D-488A-8BC1-EF23D13F9042}">
      <dgm:prSet/>
      <dgm:spPr/>
      <dgm:t>
        <a:bodyPr/>
        <a:lstStyle/>
        <a:p>
          <a:endParaRPr lang="ru-RU"/>
        </a:p>
      </dgm:t>
    </dgm:pt>
    <dgm:pt modelId="{7E7E78C4-DCD3-4D6A-8649-1C3D94F1B190}" type="sibTrans" cxnId="{277CBEB9-E28D-488A-8BC1-EF23D13F9042}">
      <dgm:prSet/>
      <dgm:spPr/>
      <dgm:t>
        <a:bodyPr/>
        <a:lstStyle/>
        <a:p>
          <a:endParaRPr lang="ru-RU"/>
        </a:p>
      </dgm:t>
    </dgm:pt>
    <dgm:pt modelId="{A6D167DC-77A0-4463-8821-6E4B96CAF27A}" type="pres">
      <dgm:prSet presAssocID="{E28432F0-81AF-48A5-89F4-A9CBD4C6ADD1}" presName="outerComposite" presStyleCnt="0">
        <dgm:presLayoutVars>
          <dgm:chMax val="5"/>
          <dgm:dir/>
          <dgm:resizeHandles val="exact"/>
        </dgm:presLayoutVars>
      </dgm:prSet>
      <dgm:spPr/>
    </dgm:pt>
    <dgm:pt modelId="{36F0E17E-196B-4BE5-9653-4E5976A5B567}" type="pres">
      <dgm:prSet presAssocID="{E28432F0-81AF-48A5-89F4-A9CBD4C6ADD1}" presName="dummyMaxCanvas" presStyleCnt="0">
        <dgm:presLayoutVars/>
      </dgm:prSet>
      <dgm:spPr/>
    </dgm:pt>
    <dgm:pt modelId="{84B7FCFF-BD12-40E9-A6EE-7BA168A87D30}" type="pres">
      <dgm:prSet presAssocID="{E28432F0-81AF-48A5-89F4-A9CBD4C6ADD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0A68E-9D8D-440E-97C0-DC2EA36C16F4}" type="pres">
      <dgm:prSet presAssocID="{E28432F0-81AF-48A5-89F4-A9CBD4C6ADD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01D05-7958-4D5C-9C59-5201642A8AF9}" type="pres">
      <dgm:prSet presAssocID="{E28432F0-81AF-48A5-89F4-A9CBD4C6ADD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6EB45-33D3-4FE4-8305-541C66731565}" type="pres">
      <dgm:prSet presAssocID="{E28432F0-81AF-48A5-89F4-A9CBD4C6ADD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A00DA-7E07-42F2-B8CE-D4612B5ECB2A}" type="pres">
      <dgm:prSet presAssocID="{E28432F0-81AF-48A5-89F4-A9CBD4C6ADD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2C831-0A79-4923-9842-B2D03D544090}" type="pres">
      <dgm:prSet presAssocID="{E28432F0-81AF-48A5-89F4-A9CBD4C6ADD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BB2D3-1CD6-4E53-9E35-2640EB1BA0B8}" type="pres">
      <dgm:prSet presAssocID="{E28432F0-81AF-48A5-89F4-A9CBD4C6ADD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6032C-FDF1-41C8-8B73-1CBC5A223DCB}" type="pres">
      <dgm:prSet presAssocID="{E28432F0-81AF-48A5-89F4-A9CBD4C6ADD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2CEE3-B295-476E-8874-4C2E5641A99E}" type="pres">
      <dgm:prSet presAssocID="{E28432F0-81AF-48A5-89F4-A9CBD4C6ADD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6F935-193E-4882-B8EF-45413EEDDD72}" type="pres">
      <dgm:prSet presAssocID="{E28432F0-81AF-48A5-89F4-A9CBD4C6ADD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E3619-265A-42F2-9A5A-D3FB94A85AAB}" type="pres">
      <dgm:prSet presAssocID="{E28432F0-81AF-48A5-89F4-A9CBD4C6ADD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70337-F1C3-4DC1-988F-980DF7820783}" type="pres">
      <dgm:prSet presAssocID="{E28432F0-81AF-48A5-89F4-A9CBD4C6ADD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749E1-1F8E-4F1C-8611-FF8A4C8C017E}" type="pres">
      <dgm:prSet presAssocID="{E28432F0-81AF-48A5-89F4-A9CBD4C6ADD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22188-00FC-4A62-B8BE-469C3EBE21E6}" type="pres">
      <dgm:prSet presAssocID="{E28432F0-81AF-48A5-89F4-A9CBD4C6ADD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B233F1-6138-426B-939A-C18E23AF8756}" srcId="{E28432F0-81AF-48A5-89F4-A9CBD4C6ADD1}" destId="{51331450-8FA7-4970-BE11-D69C0EAD8434}" srcOrd="0" destOrd="0" parTransId="{519732E0-EB71-411D-B2E9-DE6EC77686F7}" sibTransId="{D082433A-2482-4DDF-821D-2282B71A836E}"/>
    <dgm:cxn modelId="{DC429C0A-9320-44B6-8F89-083CDEC3D139}" type="presOf" srcId="{EA8A1D56-FE8B-4E2C-A77B-DDD8D07F6725}" destId="{2180A68E-9D8D-440E-97C0-DC2EA36C16F4}" srcOrd="0" destOrd="0" presId="urn:microsoft.com/office/officeart/2005/8/layout/vProcess5"/>
    <dgm:cxn modelId="{2B7D2FA7-B4E9-4CC1-8419-91DCD40CBBEF}" type="presOf" srcId="{5330ECF9-7FFE-4A03-8FC6-EC94B8DCB657}" destId="{75401D05-7958-4D5C-9C59-5201642A8AF9}" srcOrd="0" destOrd="0" presId="urn:microsoft.com/office/officeart/2005/8/layout/vProcess5"/>
    <dgm:cxn modelId="{F4A5DF30-5B8E-4F40-A994-FA75FAA827EB}" type="presOf" srcId="{51D7DC67-9329-4985-A8B9-2F2424C5750B}" destId="{6DF22188-00FC-4A62-B8BE-469C3EBE21E6}" srcOrd="1" destOrd="0" presId="urn:microsoft.com/office/officeart/2005/8/layout/vProcess5"/>
    <dgm:cxn modelId="{AB26F317-9ED5-43A7-89D0-468F5C74CDAA}" srcId="{E28432F0-81AF-48A5-89F4-A9CBD4C6ADD1}" destId="{5330ECF9-7FFE-4A03-8FC6-EC94B8DCB657}" srcOrd="2" destOrd="0" parTransId="{E562B4E5-628B-46D2-AAAC-316B22DD5863}" sibTransId="{C9D4C34A-BE18-4E86-828F-38E36C7E023D}"/>
    <dgm:cxn modelId="{65966A5A-8D07-47D6-B60F-7D36F21277CF}" type="presOf" srcId="{51D7DC67-9329-4985-A8B9-2F2424C5750B}" destId="{7F8A00DA-7E07-42F2-B8CE-D4612B5ECB2A}" srcOrd="0" destOrd="0" presId="urn:microsoft.com/office/officeart/2005/8/layout/vProcess5"/>
    <dgm:cxn modelId="{D20E2346-7460-44C6-9FDC-F152F0A9C05E}" type="presOf" srcId="{E28432F0-81AF-48A5-89F4-A9CBD4C6ADD1}" destId="{A6D167DC-77A0-4463-8821-6E4B96CAF27A}" srcOrd="0" destOrd="0" presId="urn:microsoft.com/office/officeart/2005/8/layout/vProcess5"/>
    <dgm:cxn modelId="{E610971F-6900-400C-A703-A385700D0D18}" type="presOf" srcId="{D082433A-2482-4DDF-821D-2282B71A836E}" destId="{6E52C831-0A79-4923-9842-B2D03D544090}" srcOrd="0" destOrd="0" presId="urn:microsoft.com/office/officeart/2005/8/layout/vProcess5"/>
    <dgm:cxn modelId="{5E676F10-3888-4C9A-94A5-E89E2DC2E26E}" type="presOf" srcId="{EA8A1D56-FE8B-4E2C-A77B-DDD8D07F6725}" destId="{607E3619-265A-42F2-9A5A-D3FB94A85AAB}" srcOrd="1" destOrd="0" presId="urn:microsoft.com/office/officeart/2005/8/layout/vProcess5"/>
    <dgm:cxn modelId="{EBDEED8F-A63C-458F-8300-EEA2F6FF1204}" type="presOf" srcId="{5330ECF9-7FFE-4A03-8FC6-EC94B8DCB657}" destId="{96470337-F1C3-4DC1-988F-980DF7820783}" srcOrd="1" destOrd="0" presId="urn:microsoft.com/office/officeart/2005/8/layout/vProcess5"/>
    <dgm:cxn modelId="{47B089D1-DCFF-4296-88C4-4486B5308F35}" srcId="{E28432F0-81AF-48A5-89F4-A9CBD4C6ADD1}" destId="{1ECFD38D-B85A-48ED-88D5-CF8F7A2FACF0}" srcOrd="3" destOrd="0" parTransId="{E8FE75A9-E5B0-486A-AB76-A7E42838F0D2}" sibTransId="{044F5F8C-6BCD-4273-B701-AC84A3F5A163}"/>
    <dgm:cxn modelId="{277CBEB9-E28D-488A-8BC1-EF23D13F9042}" srcId="{E28432F0-81AF-48A5-89F4-A9CBD4C6ADD1}" destId="{51D7DC67-9329-4985-A8B9-2F2424C5750B}" srcOrd="4" destOrd="0" parTransId="{8008BB68-CDAA-46AC-9164-E1B91D5942FA}" sibTransId="{7E7E78C4-DCD3-4D6A-8649-1C3D94F1B190}"/>
    <dgm:cxn modelId="{942E0093-912F-40F6-AB79-E2977559B46E}" type="presOf" srcId="{C9D4C34A-BE18-4E86-828F-38E36C7E023D}" destId="{8706032C-FDF1-41C8-8B73-1CBC5A223DCB}" srcOrd="0" destOrd="0" presId="urn:microsoft.com/office/officeart/2005/8/layout/vProcess5"/>
    <dgm:cxn modelId="{820626C9-B766-46D0-9403-87B0E1D333F6}" type="presOf" srcId="{044F5F8C-6BCD-4273-B701-AC84A3F5A163}" destId="{BCE2CEE3-B295-476E-8874-4C2E5641A99E}" srcOrd="0" destOrd="0" presId="urn:microsoft.com/office/officeart/2005/8/layout/vProcess5"/>
    <dgm:cxn modelId="{97530390-509E-49F6-862C-532193ACC49A}" type="presOf" srcId="{51331450-8FA7-4970-BE11-D69C0EAD8434}" destId="{84B7FCFF-BD12-40E9-A6EE-7BA168A87D30}" srcOrd="0" destOrd="0" presId="urn:microsoft.com/office/officeart/2005/8/layout/vProcess5"/>
    <dgm:cxn modelId="{0C507F50-A4E1-42DE-A98C-382BC5A51801}" type="presOf" srcId="{1ECFD38D-B85A-48ED-88D5-CF8F7A2FACF0}" destId="{9856EB45-33D3-4FE4-8305-541C66731565}" srcOrd="0" destOrd="0" presId="urn:microsoft.com/office/officeart/2005/8/layout/vProcess5"/>
    <dgm:cxn modelId="{7DA475BA-DAC8-4DDB-8DA4-EC448587102B}" type="presOf" srcId="{176916C9-0700-4191-9286-45A74351FC40}" destId="{366BB2D3-1CD6-4E53-9E35-2640EB1BA0B8}" srcOrd="0" destOrd="0" presId="urn:microsoft.com/office/officeart/2005/8/layout/vProcess5"/>
    <dgm:cxn modelId="{03F59668-58DB-4566-9EF5-93CD34F8078E}" type="presOf" srcId="{51331450-8FA7-4970-BE11-D69C0EAD8434}" destId="{A546F935-193E-4882-B8EF-45413EEDDD72}" srcOrd="1" destOrd="0" presId="urn:microsoft.com/office/officeart/2005/8/layout/vProcess5"/>
    <dgm:cxn modelId="{FE911BB8-D517-4124-B8BF-CC2984FADF70}" type="presOf" srcId="{1ECFD38D-B85A-48ED-88D5-CF8F7A2FACF0}" destId="{B7E749E1-1F8E-4F1C-8611-FF8A4C8C017E}" srcOrd="1" destOrd="0" presId="urn:microsoft.com/office/officeart/2005/8/layout/vProcess5"/>
    <dgm:cxn modelId="{BBD854BC-FC2B-43B2-A939-CD254CC121CF}" srcId="{E28432F0-81AF-48A5-89F4-A9CBD4C6ADD1}" destId="{EA8A1D56-FE8B-4E2C-A77B-DDD8D07F6725}" srcOrd="1" destOrd="0" parTransId="{1EA960AF-92D6-48F7-90D1-4230DA10093B}" sibTransId="{176916C9-0700-4191-9286-45A74351FC40}"/>
    <dgm:cxn modelId="{9FD10667-838C-4907-A89B-41ACE64A43DC}" type="presParOf" srcId="{A6D167DC-77A0-4463-8821-6E4B96CAF27A}" destId="{36F0E17E-196B-4BE5-9653-4E5976A5B567}" srcOrd="0" destOrd="0" presId="urn:microsoft.com/office/officeart/2005/8/layout/vProcess5"/>
    <dgm:cxn modelId="{0474A770-D367-49B1-BAE9-984AB1A59664}" type="presParOf" srcId="{A6D167DC-77A0-4463-8821-6E4B96CAF27A}" destId="{84B7FCFF-BD12-40E9-A6EE-7BA168A87D30}" srcOrd="1" destOrd="0" presId="urn:microsoft.com/office/officeart/2005/8/layout/vProcess5"/>
    <dgm:cxn modelId="{734DAEEA-D3DC-41AF-B673-5F45B9325B54}" type="presParOf" srcId="{A6D167DC-77A0-4463-8821-6E4B96CAF27A}" destId="{2180A68E-9D8D-440E-97C0-DC2EA36C16F4}" srcOrd="2" destOrd="0" presId="urn:microsoft.com/office/officeart/2005/8/layout/vProcess5"/>
    <dgm:cxn modelId="{64335251-268C-4F0C-BE7C-33FF7D1822A0}" type="presParOf" srcId="{A6D167DC-77A0-4463-8821-6E4B96CAF27A}" destId="{75401D05-7958-4D5C-9C59-5201642A8AF9}" srcOrd="3" destOrd="0" presId="urn:microsoft.com/office/officeart/2005/8/layout/vProcess5"/>
    <dgm:cxn modelId="{157FC5DE-7E00-4C15-9937-7CF02751B39D}" type="presParOf" srcId="{A6D167DC-77A0-4463-8821-6E4B96CAF27A}" destId="{9856EB45-33D3-4FE4-8305-541C66731565}" srcOrd="4" destOrd="0" presId="urn:microsoft.com/office/officeart/2005/8/layout/vProcess5"/>
    <dgm:cxn modelId="{A4A5C93A-6D5F-417D-830B-D9509C7DDCED}" type="presParOf" srcId="{A6D167DC-77A0-4463-8821-6E4B96CAF27A}" destId="{7F8A00DA-7E07-42F2-B8CE-D4612B5ECB2A}" srcOrd="5" destOrd="0" presId="urn:microsoft.com/office/officeart/2005/8/layout/vProcess5"/>
    <dgm:cxn modelId="{4A050C52-3D2A-49A5-8BFE-5129CE7137FE}" type="presParOf" srcId="{A6D167DC-77A0-4463-8821-6E4B96CAF27A}" destId="{6E52C831-0A79-4923-9842-B2D03D544090}" srcOrd="6" destOrd="0" presId="urn:microsoft.com/office/officeart/2005/8/layout/vProcess5"/>
    <dgm:cxn modelId="{8BBEF08C-1998-4C3B-8FFB-C9854316D4EC}" type="presParOf" srcId="{A6D167DC-77A0-4463-8821-6E4B96CAF27A}" destId="{366BB2D3-1CD6-4E53-9E35-2640EB1BA0B8}" srcOrd="7" destOrd="0" presId="urn:microsoft.com/office/officeart/2005/8/layout/vProcess5"/>
    <dgm:cxn modelId="{EE28E503-0472-4C29-B666-1632BB345596}" type="presParOf" srcId="{A6D167DC-77A0-4463-8821-6E4B96CAF27A}" destId="{8706032C-FDF1-41C8-8B73-1CBC5A223DCB}" srcOrd="8" destOrd="0" presId="urn:microsoft.com/office/officeart/2005/8/layout/vProcess5"/>
    <dgm:cxn modelId="{BE473F18-1E6B-4C96-9F11-32FC899CCF86}" type="presParOf" srcId="{A6D167DC-77A0-4463-8821-6E4B96CAF27A}" destId="{BCE2CEE3-B295-476E-8874-4C2E5641A99E}" srcOrd="9" destOrd="0" presId="urn:microsoft.com/office/officeart/2005/8/layout/vProcess5"/>
    <dgm:cxn modelId="{618ECBE0-E6DE-42A7-A609-AB0DC4155749}" type="presParOf" srcId="{A6D167DC-77A0-4463-8821-6E4B96CAF27A}" destId="{A546F935-193E-4882-B8EF-45413EEDDD72}" srcOrd="10" destOrd="0" presId="urn:microsoft.com/office/officeart/2005/8/layout/vProcess5"/>
    <dgm:cxn modelId="{01D00BB7-7E7D-46BD-85C9-8F4D4C1F9BFF}" type="presParOf" srcId="{A6D167DC-77A0-4463-8821-6E4B96CAF27A}" destId="{607E3619-265A-42F2-9A5A-D3FB94A85AAB}" srcOrd="11" destOrd="0" presId="urn:microsoft.com/office/officeart/2005/8/layout/vProcess5"/>
    <dgm:cxn modelId="{A8D4B85F-0100-4BC1-B4EE-219DE482892C}" type="presParOf" srcId="{A6D167DC-77A0-4463-8821-6E4B96CAF27A}" destId="{96470337-F1C3-4DC1-988F-980DF7820783}" srcOrd="12" destOrd="0" presId="urn:microsoft.com/office/officeart/2005/8/layout/vProcess5"/>
    <dgm:cxn modelId="{013165B8-1F5A-493F-80CC-70D414DE2904}" type="presParOf" srcId="{A6D167DC-77A0-4463-8821-6E4B96CAF27A}" destId="{B7E749E1-1F8E-4F1C-8611-FF8A4C8C017E}" srcOrd="13" destOrd="0" presId="urn:microsoft.com/office/officeart/2005/8/layout/vProcess5"/>
    <dgm:cxn modelId="{CDD61830-99B7-4885-8702-888FDAD4A109}" type="presParOf" srcId="{A6D167DC-77A0-4463-8821-6E4B96CAF27A}" destId="{6DF22188-00FC-4A62-B8BE-469C3EBE21E6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8709A-B5D9-41AF-933A-D1CCDC065047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B57732E-B97A-4DCB-BBB2-C14BD3606185}">
      <dgm:prSet phldrT="[Текст]"/>
      <dgm:spPr/>
      <dgm:t>
        <a:bodyPr/>
        <a:lstStyle/>
        <a:p>
          <a:r>
            <a:rPr lang="ru-RU" dirty="0" smtClean="0"/>
            <a:t>1 группа</a:t>
          </a:r>
          <a:endParaRPr lang="ru-RU" dirty="0"/>
        </a:p>
      </dgm:t>
    </dgm:pt>
    <dgm:pt modelId="{5DB447E5-C193-4957-91A0-4D920881877C}" type="parTrans" cxnId="{76B7E2DA-EC96-4DA8-AC54-D3612DF88FF6}">
      <dgm:prSet/>
      <dgm:spPr/>
      <dgm:t>
        <a:bodyPr/>
        <a:lstStyle/>
        <a:p>
          <a:endParaRPr lang="ru-RU"/>
        </a:p>
      </dgm:t>
    </dgm:pt>
    <dgm:pt modelId="{089BD810-5887-4DB9-923A-A70DE3095A92}" type="sibTrans" cxnId="{76B7E2DA-EC96-4DA8-AC54-D3612DF88FF6}">
      <dgm:prSet/>
      <dgm:spPr/>
      <dgm:t>
        <a:bodyPr/>
        <a:lstStyle/>
        <a:p>
          <a:endParaRPr lang="ru-RU"/>
        </a:p>
      </dgm:t>
    </dgm:pt>
    <dgm:pt modelId="{8C566B0D-0F49-4C54-9274-B2CDEC35FBF4}">
      <dgm:prSet phldrT="[Текст]"/>
      <dgm:spPr/>
      <dgm:t>
        <a:bodyPr/>
        <a:lstStyle/>
        <a:p>
          <a:r>
            <a:rPr lang="ru-RU" dirty="0" smtClean="0"/>
            <a:t>искушение</a:t>
          </a:r>
          <a:endParaRPr lang="ru-RU" dirty="0"/>
        </a:p>
      </dgm:t>
    </dgm:pt>
    <dgm:pt modelId="{872EA0CE-4717-4450-9B82-76D9A00506A7}" type="parTrans" cxnId="{CA63226B-B852-40D6-BE9C-11565BC7C241}">
      <dgm:prSet/>
      <dgm:spPr/>
      <dgm:t>
        <a:bodyPr/>
        <a:lstStyle/>
        <a:p>
          <a:endParaRPr lang="ru-RU"/>
        </a:p>
      </dgm:t>
    </dgm:pt>
    <dgm:pt modelId="{75315785-5EF0-4E1F-852E-9838D5AC4D6E}" type="sibTrans" cxnId="{CA63226B-B852-40D6-BE9C-11565BC7C241}">
      <dgm:prSet/>
      <dgm:spPr/>
      <dgm:t>
        <a:bodyPr/>
        <a:lstStyle/>
        <a:p>
          <a:endParaRPr lang="ru-RU"/>
        </a:p>
      </dgm:t>
    </dgm:pt>
    <dgm:pt modelId="{5CA723F0-F72C-4C55-97CE-1736D5155C90}">
      <dgm:prSet phldrT="[Текст]"/>
      <dgm:spPr/>
      <dgm:t>
        <a:bodyPr/>
        <a:lstStyle/>
        <a:p>
          <a:r>
            <a:rPr lang="ru-RU" dirty="0" smtClean="0"/>
            <a:t>2 группа</a:t>
          </a:r>
          <a:endParaRPr lang="ru-RU" dirty="0"/>
        </a:p>
      </dgm:t>
    </dgm:pt>
    <dgm:pt modelId="{72F8084C-4A5A-46A1-ACA5-BD37CD00C6DC}" type="parTrans" cxnId="{A13FDCFC-74D3-4374-A0EE-CAE97C7FF172}">
      <dgm:prSet/>
      <dgm:spPr/>
      <dgm:t>
        <a:bodyPr/>
        <a:lstStyle/>
        <a:p>
          <a:endParaRPr lang="ru-RU"/>
        </a:p>
      </dgm:t>
    </dgm:pt>
    <dgm:pt modelId="{530C4ADB-F220-4F9F-91A0-3716CDA83F53}" type="sibTrans" cxnId="{A13FDCFC-74D3-4374-A0EE-CAE97C7FF172}">
      <dgm:prSet/>
      <dgm:spPr/>
      <dgm:t>
        <a:bodyPr/>
        <a:lstStyle/>
        <a:p>
          <a:endParaRPr lang="ru-RU"/>
        </a:p>
      </dgm:t>
    </dgm:pt>
    <dgm:pt modelId="{F5BAE78A-2964-4FBE-9DAC-B88D5E1F6A88}">
      <dgm:prSet phldrT="[Текст]"/>
      <dgm:spPr/>
      <dgm:t>
        <a:bodyPr/>
        <a:lstStyle/>
        <a:p>
          <a:r>
            <a:rPr lang="ru-RU" dirty="0" smtClean="0"/>
            <a:t>преступление</a:t>
          </a:r>
          <a:endParaRPr lang="ru-RU" dirty="0"/>
        </a:p>
      </dgm:t>
    </dgm:pt>
    <dgm:pt modelId="{00C91814-A278-4327-B717-06DF3C2EA6AC}" type="parTrans" cxnId="{AA6859ED-5DFC-407D-92D8-8384B1A381D2}">
      <dgm:prSet/>
      <dgm:spPr/>
      <dgm:t>
        <a:bodyPr/>
        <a:lstStyle/>
        <a:p>
          <a:endParaRPr lang="ru-RU"/>
        </a:p>
      </dgm:t>
    </dgm:pt>
    <dgm:pt modelId="{E7C9385D-3525-4CC7-94AD-0ABDC62AE0BE}" type="sibTrans" cxnId="{AA6859ED-5DFC-407D-92D8-8384B1A381D2}">
      <dgm:prSet/>
      <dgm:spPr/>
      <dgm:t>
        <a:bodyPr/>
        <a:lstStyle/>
        <a:p>
          <a:endParaRPr lang="ru-RU"/>
        </a:p>
      </dgm:t>
    </dgm:pt>
    <dgm:pt modelId="{82089BE9-8B98-4D8A-BCE9-769B5FC857C9}">
      <dgm:prSet/>
      <dgm:spPr/>
      <dgm:t>
        <a:bodyPr/>
        <a:lstStyle/>
        <a:p>
          <a:r>
            <a:rPr lang="ru-RU" dirty="0" smtClean="0"/>
            <a:t>3 группа</a:t>
          </a:r>
          <a:endParaRPr lang="ru-RU" dirty="0"/>
        </a:p>
      </dgm:t>
    </dgm:pt>
    <dgm:pt modelId="{1056C288-48BC-463A-801C-7624613C5B53}" type="parTrans" cxnId="{8279201F-D3B8-43B0-A43E-99D07E08DF5B}">
      <dgm:prSet/>
      <dgm:spPr/>
      <dgm:t>
        <a:bodyPr/>
        <a:lstStyle/>
        <a:p>
          <a:endParaRPr lang="ru-RU"/>
        </a:p>
      </dgm:t>
    </dgm:pt>
    <dgm:pt modelId="{92CB98E6-D710-4EAC-B9CA-A1371882970F}" type="sibTrans" cxnId="{8279201F-D3B8-43B0-A43E-99D07E08DF5B}">
      <dgm:prSet/>
      <dgm:spPr/>
      <dgm:t>
        <a:bodyPr/>
        <a:lstStyle/>
        <a:p>
          <a:endParaRPr lang="ru-RU"/>
        </a:p>
      </dgm:t>
    </dgm:pt>
    <dgm:pt modelId="{066E1C81-50E2-49F2-994F-73B5FA07DCE0}">
      <dgm:prSet/>
      <dgm:spPr/>
      <dgm:t>
        <a:bodyPr/>
        <a:lstStyle/>
        <a:p>
          <a:r>
            <a:rPr lang="ru-RU" dirty="0" smtClean="0"/>
            <a:t>муки совести</a:t>
          </a:r>
          <a:endParaRPr lang="ru-RU" dirty="0"/>
        </a:p>
      </dgm:t>
    </dgm:pt>
    <dgm:pt modelId="{012E6DA8-8DF7-40D2-A91C-9143346DC37D}" type="parTrans" cxnId="{2E01C4A5-F6E2-4421-A278-CEA421093F76}">
      <dgm:prSet/>
      <dgm:spPr/>
      <dgm:t>
        <a:bodyPr/>
        <a:lstStyle/>
        <a:p>
          <a:endParaRPr lang="ru-RU"/>
        </a:p>
      </dgm:t>
    </dgm:pt>
    <dgm:pt modelId="{6052C6FE-2D90-4E5C-9B17-7526FF45FEEA}" type="sibTrans" cxnId="{2E01C4A5-F6E2-4421-A278-CEA421093F76}">
      <dgm:prSet/>
      <dgm:spPr/>
      <dgm:t>
        <a:bodyPr/>
        <a:lstStyle/>
        <a:p>
          <a:endParaRPr lang="ru-RU"/>
        </a:p>
      </dgm:t>
    </dgm:pt>
    <dgm:pt modelId="{8CA46D59-C74C-4AFA-9FA9-9D6850BE7F3D}">
      <dgm:prSet/>
      <dgm:spPr/>
      <dgm:t>
        <a:bodyPr/>
        <a:lstStyle/>
        <a:p>
          <a:r>
            <a:rPr lang="ru-RU" dirty="0" smtClean="0"/>
            <a:t>4 группа</a:t>
          </a:r>
          <a:endParaRPr lang="ru-RU" dirty="0"/>
        </a:p>
      </dgm:t>
    </dgm:pt>
    <dgm:pt modelId="{6975B2C3-B785-4068-890B-7B7D0D8CD06D}" type="parTrans" cxnId="{D4BF0EB0-CA09-48DD-9167-C55DE61F2C66}">
      <dgm:prSet/>
      <dgm:spPr/>
      <dgm:t>
        <a:bodyPr/>
        <a:lstStyle/>
        <a:p>
          <a:endParaRPr lang="ru-RU"/>
        </a:p>
      </dgm:t>
    </dgm:pt>
    <dgm:pt modelId="{E01DE694-DADA-4634-8AA4-60FF6A3DA2F2}" type="sibTrans" cxnId="{D4BF0EB0-CA09-48DD-9167-C55DE61F2C66}">
      <dgm:prSet/>
      <dgm:spPr/>
      <dgm:t>
        <a:bodyPr/>
        <a:lstStyle/>
        <a:p>
          <a:endParaRPr lang="ru-RU"/>
        </a:p>
      </dgm:t>
    </dgm:pt>
    <dgm:pt modelId="{4C504585-828D-46D1-8121-81A87E496A9C}">
      <dgm:prSet/>
      <dgm:spPr/>
      <dgm:t>
        <a:bodyPr/>
        <a:lstStyle/>
        <a:p>
          <a:r>
            <a:rPr lang="ru-RU" dirty="0" smtClean="0"/>
            <a:t> 5 группа</a:t>
          </a:r>
          <a:endParaRPr lang="ru-RU" dirty="0"/>
        </a:p>
      </dgm:t>
    </dgm:pt>
    <dgm:pt modelId="{0C04B621-29F4-450A-BBD1-133F0E539532}" type="parTrans" cxnId="{5536DA65-D670-4F0E-9B6E-92834B52EB24}">
      <dgm:prSet/>
      <dgm:spPr/>
      <dgm:t>
        <a:bodyPr/>
        <a:lstStyle/>
        <a:p>
          <a:endParaRPr lang="ru-RU"/>
        </a:p>
      </dgm:t>
    </dgm:pt>
    <dgm:pt modelId="{2AE15C64-47F3-4315-B0BF-D42BEA31C071}" type="sibTrans" cxnId="{5536DA65-D670-4F0E-9B6E-92834B52EB24}">
      <dgm:prSet/>
      <dgm:spPr/>
      <dgm:t>
        <a:bodyPr/>
        <a:lstStyle/>
        <a:p>
          <a:endParaRPr lang="ru-RU"/>
        </a:p>
      </dgm:t>
    </dgm:pt>
    <dgm:pt modelId="{FB91B34F-9F31-4B38-BC61-1ED800FE2A21}">
      <dgm:prSet/>
      <dgm:spPr/>
      <dgm:t>
        <a:bodyPr/>
        <a:lstStyle/>
        <a:p>
          <a:r>
            <a:rPr lang="ru-RU" dirty="0" smtClean="0"/>
            <a:t>наказание</a:t>
          </a:r>
          <a:endParaRPr lang="ru-RU" dirty="0"/>
        </a:p>
      </dgm:t>
    </dgm:pt>
    <dgm:pt modelId="{407FBA35-DF51-4EE6-A276-B811832D893B}" type="parTrans" cxnId="{C60D9259-FF2C-4E0F-BCC9-5065F8626C3B}">
      <dgm:prSet/>
      <dgm:spPr/>
      <dgm:t>
        <a:bodyPr/>
        <a:lstStyle/>
        <a:p>
          <a:endParaRPr lang="ru-RU"/>
        </a:p>
      </dgm:t>
    </dgm:pt>
    <dgm:pt modelId="{EB1F4A53-EA1D-4474-9666-EB2A36A2B467}" type="sibTrans" cxnId="{C60D9259-FF2C-4E0F-BCC9-5065F8626C3B}">
      <dgm:prSet/>
      <dgm:spPr/>
      <dgm:t>
        <a:bodyPr/>
        <a:lstStyle/>
        <a:p>
          <a:endParaRPr lang="ru-RU"/>
        </a:p>
      </dgm:t>
    </dgm:pt>
    <dgm:pt modelId="{A5C99351-40B2-48A8-B20F-0681A1FC4A77}">
      <dgm:prSet/>
      <dgm:spPr/>
      <dgm:t>
        <a:bodyPr/>
        <a:lstStyle/>
        <a:p>
          <a:r>
            <a:rPr lang="ru-RU" dirty="0" smtClean="0"/>
            <a:t>прощение</a:t>
          </a:r>
          <a:endParaRPr lang="ru-RU" dirty="0"/>
        </a:p>
      </dgm:t>
    </dgm:pt>
    <dgm:pt modelId="{E72C9A13-61B2-460A-B091-B04577C268F3}" type="parTrans" cxnId="{2CB20781-690B-4035-8473-FDA92BB14442}">
      <dgm:prSet/>
      <dgm:spPr/>
      <dgm:t>
        <a:bodyPr/>
        <a:lstStyle/>
        <a:p>
          <a:endParaRPr lang="ru-RU"/>
        </a:p>
      </dgm:t>
    </dgm:pt>
    <dgm:pt modelId="{1BF4083A-5833-43F4-BA9C-43F03632322E}" type="sibTrans" cxnId="{2CB20781-690B-4035-8473-FDA92BB14442}">
      <dgm:prSet/>
      <dgm:spPr/>
      <dgm:t>
        <a:bodyPr/>
        <a:lstStyle/>
        <a:p>
          <a:endParaRPr lang="ru-RU"/>
        </a:p>
      </dgm:t>
    </dgm:pt>
    <dgm:pt modelId="{C8C919B0-769D-456E-80E2-52899598F18D}" type="pres">
      <dgm:prSet presAssocID="{B088709A-B5D9-41AF-933A-D1CCDC0650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8D77F-5910-45BE-BB79-54E13002151A}" type="pres">
      <dgm:prSet presAssocID="{DB57732E-B97A-4DCB-BBB2-C14BD3606185}" presName="composite" presStyleCnt="0"/>
      <dgm:spPr/>
      <dgm:t>
        <a:bodyPr/>
        <a:lstStyle/>
        <a:p>
          <a:endParaRPr lang="ru-RU"/>
        </a:p>
      </dgm:t>
    </dgm:pt>
    <dgm:pt modelId="{316B5CD8-37AD-4021-9C94-57AD9E191D4F}" type="pres">
      <dgm:prSet presAssocID="{DB57732E-B97A-4DCB-BBB2-C14BD360618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45576-1C8C-488F-97F7-0906E87F816C}" type="pres">
      <dgm:prSet presAssocID="{DB57732E-B97A-4DCB-BBB2-C14BD3606185}" presName="descendantText" presStyleLbl="alignAcc1" presStyleIdx="0" presStyleCnt="5" custLinFactNeighborX="105" custLinFactNeighborY="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BE1C4-E0FD-4FA2-A3BD-305D23950F7E}" type="pres">
      <dgm:prSet presAssocID="{089BD810-5887-4DB9-923A-A70DE3095A92}" presName="sp" presStyleCnt="0"/>
      <dgm:spPr/>
      <dgm:t>
        <a:bodyPr/>
        <a:lstStyle/>
        <a:p>
          <a:endParaRPr lang="ru-RU"/>
        </a:p>
      </dgm:t>
    </dgm:pt>
    <dgm:pt modelId="{66D01C8D-F8B6-4A71-B8C1-85D7479AD9E1}" type="pres">
      <dgm:prSet presAssocID="{5CA723F0-F72C-4C55-97CE-1736D5155C90}" presName="composite" presStyleCnt="0"/>
      <dgm:spPr/>
      <dgm:t>
        <a:bodyPr/>
        <a:lstStyle/>
        <a:p>
          <a:endParaRPr lang="ru-RU"/>
        </a:p>
      </dgm:t>
    </dgm:pt>
    <dgm:pt modelId="{60690335-9FCE-45FC-ADFD-B037BF739DF8}" type="pres">
      <dgm:prSet presAssocID="{5CA723F0-F72C-4C55-97CE-1736D5155C9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DA13D-0AB9-45F8-B88A-56F88519AA32}" type="pres">
      <dgm:prSet presAssocID="{5CA723F0-F72C-4C55-97CE-1736D5155C9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492FE-A2EC-4CB3-A5AC-40B85B23FCB8}" type="pres">
      <dgm:prSet presAssocID="{530C4ADB-F220-4F9F-91A0-3716CDA83F53}" presName="sp" presStyleCnt="0"/>
      <dgm:spPr/>
      <dgm:t>
        <a:bodyPr/>
        <a:lstStyle/>
        <a:p>
          <a:endParaRPr lang="ru-RU"/>
        </a:p>
      </dgm:t>
    </dgm:pt>
    <dgm:pt modelId="{09ED558D-C924-462A-BA47-E9DFBC6F5548}" type="pres">
      <dgm:prSet presAssocID="{82089BE9-8B98-4D8A-BCE9-769B5FC857C9}" presName="composite" presStyleCnt="0"/>
      <dgm:spPr/>
      <dgm:t>
        <a:bodyPr/>
        <a:lstStyle/>
        <a:p>
          <a:endParaRPr lang="ru-RU"/>
        </a:p>
      </dgm:t>
    </dgm:pt>
    <dgm:pt modelId="{F18C95CA-E7B6-4804-81D3-603F02F20C58}" type="pres">
      <dgm:prSet presAssocID="{82089BE9-8B98-4D8A-BCE9-769B5FC857C9}" presName="parentText" presStyleLbl="alignNode1" presStyleIdx="2" presStyleCnt="5" custLinFactNeighborX="-3021" custLinFactNeighborY="-41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AC0C9-83E9-47D9-8F4E-267A3F205145}" type="pres">
      <dgm:prSet presAssocID="{82089BE9-8B98-4D8A-BCE9-769B5FC857C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F891B-F814-4700-9384-649A92B765BB}" type="pres">
      <dgm:prSet presAssocID="{92CB98E6-D710-4EAC-B9CA-A1371882970F}" presName="sp" presStyleCnt="0"/>
      <dgm:spPr/>
      <dgm:t>
        <a:bodyPr/>
        <a:lstStyle/>
        <a:p>
          <a:endParaRPr lang="ru-RU"/>
        </a:p>
      </dgm:t>
    </dgm:pt>
    <dgm:pt modelId="{9A430B2B-AB49-42BB-A80A-6A4CE00D6FB5}" type="pres">
      <dgm:prSet presAssocID="{8CA46D59-C74C-4AFA-9FA9-9D6850BE7F3D}" presName="composite" presStyleCnt="0"/>
      <dgm:spPr/>
      <dgm:t>
        <a:bodyPr/>
        <a:lstStyle/>
        <a:p>
          <a:endParaRPr lang="ru-RU"/>
        </a:p>
      </dgm:t>
    </dgm:pt>
    <dgm:pt modelId="{49E36023-1995-4290-B660-343CAE598197}" type="pres">
      <dgm:prSet presAssocID="{8CA46D59-C74C-4AFA-9FA9-9D6850BE7F3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9B1C8-7C88-4F7E-85A5-E0D296E6956A}" type="pres">
      <dgm:prSet presAssocID="{8CA46D59-C74C-4AFA-9FA9-9D6850BE7F3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11C34-EE3F-4CB8-8527-3DA5EAD0B6C2}" type="pres">
      <dgm:prSet presAssocID="{E01DE694-DADA-4634-8AA4-60FF6A3DA2F2}" presName="sp" presStyleCnt="0"/>
      <dgm:spPr/>
      <dgm:t>
        <a:bodyPr/>
        <a:lstStyle/>
        <a:p>
          <a:endParaRPr lang="ru-RU"/>
        </a:p>
      </dgm:t>
    </dgm:pt>
    <dgm:pt modelId="{5C058DA4-1CAF-4C89-A1A5-3B61CDFE2C4A}" type="pres">
      <dgm:prSet presAssocID="{4C504585-828D-46D1-8121-81A87E496A9C}" presName="composite" presStyleCnt="0"/>
      <dgm:spPr/>
      <dgm:t>
        <a:bodyPr/>
        <a:lstStyle/>
        <a:p>
          <a:endParaRPr lang="ru-RU"/>
        </a:p>
      </dgm:t>
    </dgm:pt>
    <dgm:pt modelId="{7A6EF5C8-EDC4-4AD4-A9BD-484A37C595B5}" type="pres">
      <dgm:prSet presAssocID="{4C504585-828D-46D1-8121-81A87E496A9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42DDE-2450-40DD-B3FF-6F7AF53A6FA5}" type="pres">
      <dgm:prSet presAssocID="{4C504585-828D-46D1-8121-81A87E496A9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27DDF-81BB-4F3C-8A7E-67AF7A4670FC}" type="presOf" srcId="{FB91B34F-9F31-4B38-BC61-1ED800FE2A21}" destId="{AAF9B1C8-7C88-4F7E-85A5-E0D296E6956A}" srcOrd="0" destOrd="0" presId="urn:microsoft.com/office/officeart/2005/8/layout/chevron2"/>
    <dgm:cxn modelId="{791CF171-C865-46AD-B84D-25650B86F7E6}" type="presOf" srcId="{A5C99351-40B2-48A8-B20F-0681A1FC4A77}" destId="{E9142DDE-2450-40DD-B3FF-6F7AF53A6FA5}" srcOrd="0" destOrd="0" presId="urn:microsoft.com/office/officeart/2005/8/layout/chevron2"/>
    <dgm:cxn modelId="{2CB20781-690B-4035-8473-FDA92BB14442}" srcId="{4C504585-828D-46D1-8121-81A87E496A9C}" destId="{A5C99351-40B2-48A8-B20F-0681A1FC4A77}" srcOrd="0" destOrd="0" parTransId="{E72C9A13-61B2-460A-B091-B04577C268F3}" sibTransId="{1BF4083A-5833-43F4-BA9C-43F03632322E}"/>
    <dgm:cxn modelId="{CA63226B-B852-40D6-BE9C-11565BC7C241}" srcId="{DB57732E-B97A-4DCB-BBB2-C14BD3606185}" destId="{8C566B0D-0F49-4C54-9274-B2CDEC35FBF4}" srcOrd="0" destOrd="0" parTransId="{872EA0CE-4717-4450-9B82-76D9A00506A7}" sibTransId="{75315785-5EF0-4E1F-852E-9838D5AC4D6E}"/>
    <dgm:cxn modelId="{2E01C4A5-F6E2-4421-A278-CEA421093F76}" srcId="{82089BE9-8B98-4D8A-BCE9-769B5FC857C9}" destId="{066E1C81-50E2-49F2-994F-73B5FA07DCE0}" srcOrd="0" destOrd="0" parTransId="{012E6DA8-8DF7-40D2-A91C-9143346DC37D}" sibTransId="{6052C6FE-2D90-4E5C-9B17-7526FF45FEEA}"/>
    <dgm:cxn modelId="{D4BF0EB0-CA09-48DD-9167-C55DE61F2C66}" srcId="{B088709A-B5D9-41AF-933A-D1CCDC065047}" destId="{8CA46D59-C74C-4AFA-9FA9-9D6850BE7F3D}" srcOrd="3" destOrd="0" parTransId="{6975B2C3-B785-4068-890B-7B7D0D8CD06D}" sibTransId="{E01DE694-DADA-4634-8AA4-60FF6A3DA2F2}"/>
    <dgm:cxn modelId="{A13FDCFC-74D3-4374-A0EE-CAE97C7FF172}" srcId="{B088709A-B5D9-41AF-933A-D1CCDC065047}" destId="{5CA723F0-F72C-4C55-97CE-1736D5155C90}" srcOrd="1" destOrd="0" parTransId="{72F8084C-4A5A-46A1-ACA5-BD37CD00C6DC}" sibTransId="{530C4ADB-F220-4F9F-91A0-3716CDA83F53}"/>
    <dgm:cxn modelId="{199FBA64-1337-46DD-A99B-035EA53C4652}" type="presOf" srcId="{5CA723F0-F72C-4C55-97CE-1736D5155C90}" destId="{60690335-9FCE-45FC-ADFD-B037BF739DF8}" srcOrd="0" destOrd="0" presId="urn:microsoft.com/office/officeart/2005/8/layout/chevron2"/>
    <dgm:cxn modelId="{8279201F-D3B8-43B0-A43E-99D07E08DF5B}" srcId="{B088709A-B5D9-41AF-933A-D1CCDC065047}" destId="{82089BE9-8B98-4D8A-BCE9-769B5FC857C9}" srcOrd="2" destOrd="0" parTransId="{1056C288-48BC-463A-801C-7624613C5B53}" sibTransId="{92CB98E6-D710-4EAC-B9CA-A1371882970F}"/>
    <dgm:cxn modelId="{AA6859ED-5DFC-407D-92D8-8384B1A381D2}" srcId="{5CA723F0-F72C-4C55-97CE-1736D5155C90}" destId="{F5BAE78A-2964-4FBE-9DAC-B88D5E1F6A88}" srcOrd="0" destOrd="0" parTransId="{00C91814-A278-4327-B717-06DF3C2EA6AC}" sibTransId="{E7C9385D-3525-4CC7-94AD-0ABDC62AE0BE}"/>
    <dgm:cxn modelId="{5536DA65-D670-4F0E-9B6E-92834B52EB24}" srcId="{B088709A-B5D9-41AF-933A-D1CCDC065047}" destId="{4C504585-828D-46D1-8121-81A87E496A9C}" srcOrd="4" destOrd="0" parTransId="{0C04B621-29F4-450A-BBD1-133F0E539532}" sibTransId="{2AE15C64-47F3-4315-B0BF-D42BEA31C071}"/>
    <dgm:cxn modelId="{B58528EC-2157-427B-8217-F95BE1AD5E44}" type="presOf" srcId="{4C504585-828D-46D1-8121-81A87E496A9C}" destId="{7A6EF5C8-EDC4-4AD4-A9BD-484A37C595B5}" srcOrd="0" destOrd="0" presId="urn:microsoft.com/office/officeart/2005/8/layout/chevron2"/>
    <dgm:cxn modelId="{7A44BCB3-CF2B-454C-BA0D-027ECCE5C72E}" type="presOf" srcId="{82089BE9-8B98-4D8A-BCE9-769B5FC857C9}" destId="{F18C95CA-E7B6-4804-81D3-603F02F20C58}" srcOrd="0" destOrd="0" presId="urn:microsoft.com/office/officeart/2005/8/layout/chevron2"/>
    <dgm:cxn modelId="{F039706E-02A0-4291-B9E4-B56955C4A827}" type="presOf" srcId="{066E1C81-50E2-49F2-994F-73B5FA07DCE0}" destId="{E2AAC0C9-83E9-47D9-8F4E-267A3F205145}" srcOrd="0" destOrd="0" presId="urn:microsoft.com/office/officeart/2005/8/layout/chevron2"/>
    <dgm:cxn modelId="{C60D9259-FF2C-4E0F-BCC9-5065F8626C3B}" srcId="{8CA46D59-C74C-4AFA-9FA9-9D6850BE7F3D}" destId="{FB91B34F-9F31-4B38-BC61-1ED800FE2A21}" srcOrd="0" destOrd="0" parTransId="{407FBA35-DF51-4EE6-A276-B811832D893B}" sibTransId="{EB1F4A53-EA1D-4474-9666-EB2A36A2B467}"/>
    <dgm:cxn modelId="{3D887A14-BAC4-4A99-B313-29FFEBC9A7A5}" type="presOf" srcId="{B088709A-B5D9-41AF-933A-D1CCDC065047}" destId="{C8C919B0-769D-456E-80E2-52899598F18D}" srcOrd="0" destOrd="0" presId="urn:microsoft.com/office/officeart/2005/8/layout/chevron2"/>
    <dgm:cxn modelId="{3F49586E-F1D9-4F6B-81AD-283639C0D0AE}" type="presOf" srcId="{DB57732E-B97A-4DCB-BBB2-C14BD3606185}" destId="{316B5CD8-37AD-4021-9C94-57AD9E191D4F}" srcOrd="0" destOrd="0" presId="urn:microsoft.com/office/officeart/2005/8/layout/chevron2"/>
    <dgm:cxn modelId="{72457729-AFAC-4DB9-AD70-17E83948D80D}" type="presOf" srcId="{8C566B0D-0F49-4C54-9274-B2CDEC35FBF4}" destId="{D0A45576-1C8C-488F-97F7-0906E87F816C}" srcOrd="0" destOrd="0" presId="urn:microsoft.com/office/officeart/2005/8/layout/chevron2"/>
    <dgm:cxn modelId="{76B7E2DA-EC96-4DA8-AC54-D3612DF88FF6}" srcId="{B088709A-B5D9-41AF-933A-D1CCDC065047}" destId="{DB57732E-B97A-4DCB-BBB2-C14BD3606185}" srcOrd="0" destOrd="0" parTransId="{5DB447E5-C193-4957-91A0-4D920881877C}" sibTransId="{089BD810-5887-4DB9-923A-A70DE3095A92}"/>
    <dgm:cxn modelId="{3F3D9746-298C-4D99-9125-BB4F81B35994}" type="presOf" srcId="{8CA46D59-C74C-4AFA-9FA9-9D6850BE7F3D}" destId="{49E36023-1995-4290-B660-343CAE598197}" srcOrd="0" destOrd="0" presId="urn:microsoft.com/office/officeart/2005/8/layout/chevron2"/>
    <dgm:cxn modelId="{6DF0CAEC-8FF0-4097-AB36-A7C8448091BE}" type="presOf" srcId="{F5BAE78A-2964-4FBE-9DAC-B88D5E1F6A88}" destId="{F56DA13D-0AB9-45F8-B88A-56F88519AA32}" srcOrd="0" destOrd="0" presId="urn:microsoft.com/office/officeart/2005/8/layout/chevron2"/>
    <dgm:cxn modelId="{39D628B7-D5F9-4CE2-91DF-3033DE3E26AF}" type="presParOf" srcId="{C8C919B0-769D-456E-80E2-52899598F18D}" destId="{C208D77F-5910-45BE-BB79-54E13002151A}" srcOrd="0" destOrd="0" presId="urn:microsoft.com/office/officeart/2005/8/layout/chevron2"/>
    <dgm:cxn modelId="{4EF53FFF-8295-41C3-B9A5-9E4C7F19844B}" type="presParOf" srcId="{C208D77F-5910-45BE-BB79-54E13002151A}" destId="{316B5CD8-37AD-4021-9C94-57AD9E191D4F}" srcOrd="0" destOrd="0" presId="urn:microsoft.com/office/officeart/2005/8/layout/chevron2"/>
    <dgm:cxn modelId="{B4AA8AE6-E53F-4F59-B6C6-9EEAB211AFA2}" type="presParOf" srcId="{C208D77F-5910-45BE-BB79-54E13002151A}" destId="{D0A45576-1C8C-488F-97F7-0906E87F816C}" srcOrd="1" destOrd="0" presId="urn:microsoft.com/office/officeart/2005/8/layout/chevron2"/>
    <dgm:cxn modelId="{7905AD1C-7CCD-4517-90E6-39D4F5B8491B}" type="presParOf" srcId="{C8C919B0-769D-456E-80E2-52899598F18D}" destId="{D62BE1C4-E0FD-4FA2-A3BD-305D23950F7E}" srcOrd="1" destOrd="0" presId="urn:microsoft.com/office/officeart/2005/8/layout/chevron2"/>
    <dgm:cxn modelId="{6DF5A92A-7FAB-4A8C-82A0-D61572C2157A}" type="presParOf" srcId="{C8C919B0-769D-456E-80E2-52899598F18D}" destId="{66D01C8D-F8B6-4A71-B8C1-85D7479AD9E1}" srcOrd="2" destOrd="0" presId="urn:microsoft.com/office/officeart/2005/8/layout/chevron2"/>
    <dgm:cxn modelId="{B615584F-7F91-48E9-89AB-5567C76BFD25}" type="presParOf" srcId="{66D01C8D-F8B6-4A71-B8C1-85D7479AD9E1}" destId="{60690335-9FCE-45FC-ADFD-B037BF739DF8}" srcOrd="0" destOrd="0" presId="urn:microsoft.com/office/officeart/2005/8/layout/chevron2"/>
    <dgm:cxn modelId="{AA68C843-B9A5-404B-9153-7001DF71E6CE}" type="presParOf" srcId="{66D01C8D-F8B6-4A71-B8C1-85D7479AD9E1}" destId="{F56DA13D-0AB9-45F8-B88A-56F88519AA32}" srcOrd="1" destOrd="0" presId="urn:microsoft.com/office/officeart/2005/8/layout/chevron2"/>
    <dgm:cxn modelId="{DEA2411C-964C-4CD5-A9CD-32981F734E57}" type="presParOf" srcId="{C8C919B0-769D-456E-80E2-52899598F18D}" destId="{9FF492FE-A2EC-4CB3-A5AC-40B85B23FCB8}" srcOrd="3" destOrd="0" presId="urn:microsoft.com/office/officeart/2005/8/layout/chevron2"/>
    <dgm:cxn modelId="{49F67BB8-D499-4D2A-9679-A908A556B011}" type="presParOf" srcId="{C8C919B0-769D-456E-80E2-52899598F18D}" destId="{09ED558D-C924-462A-BA47-E9DFBC6F5548}" srcOrd="4" destOrd="0" presId="urn:microsoft.com/office/officeart/2005/8/layout/chevron2"/>
    <dgm:cxn modelId="{9F681FB0-665B-40A3-B9CF-82CA77A88E75}" type="presParOf" srcId="{09ED558D-C924-462A-BA47-E9DFBC6F5548}" destId="{F18C95CA-E7B6-4804-81D3-603F02F20C58}" srcOrd="0" destOrd="0" presId="urn:microsoft.com/office/officeart/2005/8/layout/chevron2"/>
    <dgm:cxn modelId="{8E0934AF-B1B8-4B52-B8C5-BF26CA24A11C}" type="presParOf" srcId="{09ED558D-C924-462A-BA47-E9DFBC6F5548}" destId="{E2AAC0C9-83E9-47D9-8F4E-267A3F205145}" srcOrd="1" destOrd="0" presId="urn:microsoft.com/office/officeart/2005/8/layout/chevron2"/>
    <dgm:cxn modelId="{CE90C367-54AF-4288-9C0D-4FA9C07B0B27}" type="presParOf" srcId="{C8C919B0-769D-456E-80E2-52899598F18D}" destId="{741F891B-F814-4700-9384-649A92B765BB}" srcOrd="5" destOrd="0" presId="urn:microsoft.com/office/officeart/2005/8/layout/chevron2"/>
    <dgm:cxn modelId="{646CB408-AE68-4A21-A92D-25E686F2CBEE}" type="presParOf" srcId="{C8C919B0-769D-456E-80E2-52899598F18D}" destId="{9A430B2B-AB49-42BB-A80A-6A4CE00D6FB5}" srcOrd="6" destOrd="0" presId="urn:microsoft.com/office/officeart/2005/8/layout/chevron2"/>
    <dgm:cxn modelId="{98D339AB-0038-4E9A-B504-459C912A54A4}" type="presParOf" srcId="{9A430B2B-AB49-42BB-A80A-6A4CE00D6FB5}" destId="{49E36023-1995-4290-B660-343CAE598197}" srcOrd="0" destOrd="0" presId="urn:microsoft.com/office/officeart/2005/8/layout/chevron2"/>
    <dgm:cxn modelId="{A84A33D7-9B9F-465B-9C0B-6E71C455BB24}" type="presParOf" srcId="{9A430B2B-AB49-42BB-A80A-6A4CE00D6FB5}" destId="{AAF9B1C8-7C88-4F7E-85A5-E0D296E6956A}" srcOrd="1" destOrd="0" presId="urn:microsoft.com/office/officeart/2005/8/layout/chevron2"/>
    <dgm:cxn modelId="{7592D347-00DA-41DF-9F26-81A6F2640221}" type="presParOf" srcId="{C8C919B0-769D-456E-80E2-52899598F18D}" destId="{21911C34-EE3F-4CB8-8527-3DA5EAD0B6C2}" srcOrd="7" destOrd="0" presId="urn:microsoft.com/office/officeart/2005/8/layout/chevron2"/>
    <dgm:cxn modelId="{2FDEC374-9519-4DB6-ADD6-F708B13312F3}" type="presParOf" srcId="{C8C919B0-769D-456E-80E2-52899598F18D}" destId="{5C058DA4-1CAF-4C89-A1A5-3B61CDFE2C4A}" srcOrd="8" destOrd="0" presId="urn:microsoft.com/office/officeart/2005/8/layout/chevron2"/>
    <dgm:cxn modelId="{FEA45A61-7B02-4000-8099-63C31BF76F72}" type="presParOf" srcId="{5C058DA4-1CAF-4C89-A1A5-3B61CDFE2C4A}" destId="{7A6EF5C8-EDC4-4AD4-A9BD-484A37C595B5}" srcOrd="0" destOrd="0" presId="urn:microsoft.com/office/officeart/2005/8/layout/chevron2"/>
    <dgm:cxn modelId="{F0A5C101-5162-454E-82FE-BDA8186EEE9C}" type="presParOf" srcId="{5C058DA4-1CAF-4C89-A1A5-3B61CDFE2C4A}" destId="{E9142DDE-2450-40DD-B3FF-6F7AF53A6F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7FCFF-BD12-40E9-A6EE-7BA168A87D30}">
      <dsp:nvSpPr>
        <dsp:cNvPr id="0" name=""/>
        <dsp:cNvSpPr/>
      </dsp:nvSpPr>
      <dsp:spPr>
        <a:xfrm>
          <a:off x="0" y="0"/>
          <a:ext cx="5940784" cy="10029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искушение</a:t>
          </a:r>
          <a:endParaRPr lang="ru-RU" sz="4300" kern="1200" dirty="0"/>
        </a:p>
      </dsp:txBody>
      <dsp:txXfrm>
        <a:off x="29377" y="29377"/>
        <a:ext cx="4741129" cy="944235"/>
      </dsp:txXfrm>
    </dsp:sp>
    <dsp:sp modelId="{2180A68E-9D8D-440E-97C0-DC2EA36C16F4}">
      <dsp:nvSpPr>
        <dsp:cNvPr id="0" name=""/>
        <dsp:cNvSpPr/>
      </dsp:nvSpPr>
      <dsp:spPr>
        <a:xfrm>
          <a:off x="443629" y="1142293"/>
          <a:ext cx="5940784" cy="10029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преступление</a:t>
          </a:r>
          <a:endParaRPr lang="ru-RU" sz="4300" kern="1200" dirty="0"/>
        </a:p>
      </dsp:txBody>
      <dsp:txXfrm>
        <a:off x="473006" y="1171670"/>
        <a:ext cx="4786456" cy="944235"/>
      </dsp:txXfrm>
    </dsp:sp>
    <dsp:sp modelId="{75401D05-7958-4D5C-9C59-5201642A8AF9}">
      <dsp:nvSpPr>
        <dsp:cNvPr id="0" name=""/>
        <dsp:cNvSpPr/>
      </dsp:nvSpPr>
      <dsp:spPr>
        <a:xfrm>
          <a:off x="887259" y="2284587"/>
          <a:ext cx="5940784" cy="10029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муки совести</a:t>
          </a:r>
          <a:endParaRPr lang="ru-RU" sz="4300" kern="1200" dirty="0"/>
        </a:p>
      </dsp:txBody>
      <dsp:txXfrm>
        <a:off x="916636" y="2313964"/>
        <a:ext cx="4786456" cy="944235"/>
      </dsp:txXfrm>
    </dsp:sp>
    <dsp:sp modelId="{9856EB45-33D3-4FE4-8305-541C66731565}">
      <dsp:nvSpPr>
        <dsp:cNvPr id="0" name=""/>
        <dsp:cNvSpPr/>
      </dsp:nvSpPr>
      <dsp:spPr>
        <a:xfrm>
          <a:off x="1330889" y="3426880"/>
          <a:ext cx="5940784" cy="1002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наказание</a:t>
          </a:r>
          <a:endParaRPr lang="ru-RU" sz="4300" kern="1200" dirty="0"/>
        </a:p>
      </dsp:txBody>
      <dsp:txXfrm>
        <a:off x="1360266" y="3456257"/>
        <a:ext cx="4786456" cy="944235"/>
      </dsp:txXfrm>
    </dsp:sp>
    <dsp:sp modelId="{7F8A00DA-7E07-42F2-B8CE-D4612B5ECB2A}">
      <dsp:nvSpPr>
        <dsp:cNvPr id="0" name=""/>
        <dsp:cNvSpPr/>
      </dsp:nvSpPr>
      <dsp:spPr>
        <a:xfrm>
          <a:off x="1774519" y="4569174"/>
          <a:ext cx="5940784" cy="10029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прощение</a:t>
          </a:r>
          <a:endParaRPr lang="ru-RU" sz="4300" kern="1200" dirty="0"/>
        </a:p>
      </dsp:txBody>
      <dsp:txXfrm>
        <a:off x="1803896" y="4598551"/>
        <a:ext cx="4786456" cy="944235"/>
      </dsp:txXfrm>
    </dsp:sp>
    <dsp:sp modelId="{6E52C831-0A79-4923-9842-B2D03D544090}">
      <dsp:nvSpPr>
        <dsp:cNvPr id="0" name=""/>
        <dsp:cNvSpPr/>
      </dsp:nvSpPr>
      <dsp:spPr>
        <a:xfrm>
          <a:off x="5288840" y="732739"/>
          <a:ext cx="651943" cy="651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435527" y="732739"/>
        <a:ext cx="358569" cy="490587"/>
      </dsp:txXfrm>
    </dsp:sp>
    <dsp:sp modelId="{366BB2D3-1CD6-4E53-9E35-2640EB1BA0B8}">
      <dsp:nvSpPr>
        <dsp:cNvPr id="0" name=""/>
        <dsp:cNvSpPr/>
      </dsp:nvSpPr>
      <dsp:spPr>
        <a:xfrm>
          <a:off x="5732470" y="1875033"/>
          <a:ext cx="651943" cy="651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879157" y="1875033"/>
        <a:ext cx="358569" cy="490587"/>
      </dsp:txXfrm>
    </dsp:sp>
    <dsp:sp modelId="{8706032C-FDF1-41C8-8B73-1CBC5A223DCB}">
      <dsp:nvSpPr>
        <dsp:cNvPr id="0" name=""/>
        <dsp:cNvSpPr/>
      </dsp:nvSpPr>
      <dsp:spPr>
        <a:xfrm>
          <a:off x="6176100" y="3000610"/>
          <a:ext cx="651943" cy="651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322787" y="3000610"/>
        <a:ext cx="358569" cy="490587"/>
      </dsp:txXfrm>
    </dsp:sp>
    <dsp:sp modelId="{BCE2CEE3-B295-476E-8874-4C2E5641A99E}">
      <dsp:nvSpPr>
        <dsp:cNvPr id="0" name=""/>
        <dsp:cNvSpPr/>
      </dsp:nvSpPr>
      <dsp:spPr>
        <a:xfrm>
          <a:off x="6619730" y="4154048"/>
          <a:ext cx="651943" cy="651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766417" y="4154048"/>
        <a:ext cx="358569" cy="490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B5CD8-37AD-4021-9C94-57AD9E191D4F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 группа</a:t>
          </a:r>
          <a:endParaRPr lang="ru-RU" sz="1200" kern="1200" dirty="0"/>
        </a:p>
      </dsp:txBody>
      <dsp:txXfrm rot="-5400000">
        <a:off x="1" y="319448"/>
        <a:ext cx="635496" cy="272355"/>
      </dsp:txXfrm>
    </dsp:sp>
    <dsp:sp modelId="{D0A45576-1C8C-488F-97F7-0906E87F816C}">
      <dsp:nvSpPr>
        <dsp:cNvPr id="0" name=""/>
        <dsp:cNvSpPr/>
      </dsp:nvSpPr>
      <dsp:spPr>
        <a:xfrm rot="5400000">
          <a:off x="4023224" y="-3355991"/>
          <a:ext cx="590103" cy="7365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искушение</a:t>
          </a:r>
          <a:endParaRPr lang="ru-RU" sz="3400" kern="1200" dirty="0"/>
        </a:p>
      </dsp:txBody>
      <dsp:txXfrm rot="-5400000">
        <a:off x="635496" y="60543"/>
        <a:ext cx="7336753" cy="532491"/>
      </dsp:txXfrm>
    </dsp:sp>
    <dsp:sp modelId="{60690335-9FCE-45FC-ADFD-B037BF739DF8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2">
            <a:hueOff val="-4331455"/>
            <a:satOff val="3914"/>
            <a:lumOff val="442"/>
            <a:alphaOff val="0"/>
          </a:schemeClr>
        </a:solidFill>
        <a:ln w="10000" cap="flat" cmpd="sng" algn="ctr">
          <a:solidFill>
            <a:schemeClr val="accent2">
              <a:hueOff val="-4331455"/>
              <a:satOff val="3914"/>
              <a:lumOff val="442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 группа</a:t>
          </a:r>
          <a:endParaRPr lang="ru-RU" sz="1200" kern="1200" dirty="0"/>
        </a:p>
      </dsp:txBody>
      <dsp:txXfrm rot="-5400000">
        <a:off x="1" y="1107635"/>
        <a:ext cx="635496" cy="272355"/>
      </dsp:txXfrm>
    </dsp:sp>
    <dsp:sp modelId="{F56DA13D-0AB9-45F8-B88A-56F88519AA32}">
      <dsp:nvSpPr>
        <dsp:cNvPr id="0" name=""/>
        <dsp:cNvSpPr/>
      </dsp:nvSpPr>
      <dsp:spPr>
        <a:xfrm rot="5400000">
          <a:off x="4023224" y="-2597840"/>
          <a:ext cx="590103" cy="7365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4331455"/>
              <a:satOff val="3914"/>
              <a:lumOff val="442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преступление</a:t>
          </a:r>
          <a:endParaRPr lang="ru-RU" sz="3400" kern="1200" dirty="0"/>
        </a:p>
      </dsp:txBody>
      <dsp:txXfrm rot="-5400000">
        <a:off x="635496" y="818694"/>
        <a:ext cx="7336753" cy="532491"/>
      </dsp:txXfrm>
    </dsp:sp>
    <dsp:sp modelId="{F18C95CA-E7B6-4804-81D3-603F02F20C58}">
      <dsp:nvSpPr>
        <dsp:cNvPr id="0" name=""/>
        <dsp:cNvSpPr/>
      </dsp:nvSpPr>
      <dsp:spPr>
        <a:xfrm rot="5400000">
          <a:off x="-136177" y="1676385"/>
          <a:ext cx="907851" cy="635496"/>
        </a:xfrm>
        <a:prstGeom prst="chevron">
          <a:avLst/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 w="10000" cap="flat" cmpd="sng" algn="ctr">
          <a:solidFill>
            <a:schemeClr val="accent2">
              <a:hueOff val="-8662909"/>
              <a:satOff val="7828"/>
              <a:lumOff val="884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 группа</a:t>
          </a:r>
          <a:endParaRPr lang="ru-RU" sz="1200" kern="1200" dirty="0"/>
        </a:p>
      </dsp:txBody>
      <dsp:txXfrm rot="-5400000">
        <a:off x="1" y="1857955"/>
        <a:ext cx="635496" cy="272355"/>
      </dsp:txXfrm>
    </dsp:sp>
    <dsp:sp modelId="{E2AAC0C9-83E9-47D9-8F4E-267A3F205145}">
      <dsp:nvSpPr>
        <dsp:cNvPr id="0" name=""/>
        <dsp:cNvSpPr/>
      </dsp:nvSpPr>
      <dsp:spPr>
        <a:xfrm rot="5400000">
          <a:off x="4023224" y="-1809653"/>
          <a:ext cx="590103" cy="7365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8662909"/>
              <a:satOff val="7828"/>
              <a:lumOff val="884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муки совести</a:t>
          </a:r>
          <a:endParaRPr lang="ru-RU" sz="3400" kern="1200" dirty="0"/>
        </a:p>
      </dsp:txBody>
      <dsp:txXfrm rot="-5400000">
        <a:off x="635496" y="1606881"/>
        <a:ext cx="7336753" cy="532491"/>
      </dsp:txXfrm>
    </dsp:sp>
    <dsp:sp modelId="{49E36023-1995-4290-B660-343CAE598197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2">
            <a:hueOff val="-12994363"/>
            <a:satOff val="11743"/>
            <a:lumOff val="1326"/>
            <a:alphaOff val="0"/>
          </a:schemeClr>
        </a:solidFill>
        <a:ln w="10000" cap="flat" cmpd="sng" algn="ctr">
          <a:solidFill>
            <a:schemeClr val="accent2">
              <a:hueOff val="-12994363"/>
              <a:satOff val="11743"/>
              <a:lumOff val="1326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 группа</a:t>
          </a:r>
          <a:endParaRPr lang="ru-RU" sz="1200" kern="1200" dirty="0"/>
        </a:p>
      </dsp:txBody>
      <dsp:txXfrm rot="-5400000">
        <a:off x="1" y="2684008"/>
        <a:ext cx="635496" cy="272355"/>
      </dsp:txXfrm>
    </dsp:sp>
    <dsp:sp modelId="{AAF9B1C8-7C88-4F7E-85A5-E0D296E6956A}">
      <dsp:nvSpPr>
        <dsp:cNvPr id="0" name=""/>
        <dsp:cNvSpPr/>
      </dsp:nvSpPr>
      <dsp:spPr>
        <a:xfrm rot="5400000">
          <a:off x="4023224" y="-1021467"/>
          <a:ext cx="590103" cy="7365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12994363"/>
              <a:satOff val="11743"/>
              <a:lumOff val="1326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наказание</a:t>
          </a:r>
          <a:endParaRPr lang="ru-RU" sz="3400" kern="1200" dirty="0"/>
        </a:p>
      </dsp:txBody>
      <dsp:txXfrm rot="-5400000">
        <a:off x="635496" y="2395067"/>
        <a:ext cx="7336753" cy="532491"/>
      </dsp:txXfrm>
    </dsp:sp>
    <dsp:sp modelId="{7A6EF5C8-EDC4-4AD4-A9BD-484A37C595B5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1000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5 группа</a:t>
          </a:r>
          <a:endParaRPr lang="ru-RU" sz="1200" kern="1200" dirty="0"/>
        </a:p>
      </dsp:txBody>
      <dsp:txXfrm rot="-5400000">
        <a:off x="1" y="3472195"/>
        <a:ext cx="635496" cy="272355"/>
      </dsp:txXfrm>
    </dsp:sp>
    <dsp:sp modelId="{E9142DDE-2450-40DD-B3FF-6F7AF53A6FA5}">
      <dsp:nvSpPr>
        <dsp:cNvPr id="0" name=""/>
        <dsp:cNvSpPr/>
      </dsp:nvSpPr>
      <dsp:spPr>
        <a:xfrm rot="5400000">
          <a:off x="4023224" y="-233280"/>
          <a:ext cx="590103" cy="7365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прощение</a:t>
          </a:r>
          <a:endParaRPr lang="ru-RU" sz="3400" kern="1200" dirty="0"/>
        </a:p>
      </dsp:txBody>
      <dsp:txXfrm rot="-5400000">
        <a:off x="635496" y="3183254"/>
        <a:ext cx="7336753" cy="532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CADBDD0-CC59-44F5-A8F0-D186E94BAE37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BDD0-CC59-44F5-A8F0-D186E94BAE37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CADBDD0-CC59-44F5-A8F0-D186E94BAE37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CADBDD0-CC59-44F5-A8F0-D186E94BAE37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331AD4-CABF-4F67-BC35-D853D5650056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221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BDD0-CC59-44F5-A8F0-D186E94BAE37}" type="datetimeFigureOut">
              <a:rPr lang="ru-RU" smtClean="0">
                <a:solidFill>
                  <a:srgbClr val="4E5B6F"/>
                </a:solidFill>
              </a:rPr>
              <a:pPr/>
              <a:t>02.01.2023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7992078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BDD0-CC59-44F5-A8F0-D186E94BAE37}" type="datetimeFigureOut">
              <a:rPr lang="ru-RU" smtClean="0">
                <a:solidFill>
                  <a:srgbClr val="4E5B6F"/>
                </a:solidFill>
              </a:rPr>
              <a:pPr/>
              <a:t>02.01.2023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78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ADBDD0-CC59-44F5-A8F0-D186E94BAE37}" type="datetimeFigureOut">
              <a:rPr lang="ru-RU" smtClean="0">
                <a:solidFill>
                  <a:srgbClr val="4E5B6F"/>
                </a:solidFill>
              </a:rPr>
              <a:pPr/>
              <a:t>02.01.2023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05880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ADBDD0-CC59-44F5-A8F0-D186E94BAE37}" type="datetimeFigureOut">
              <a:rPr lang="ru-RU" smtClean="0">
                <a:solidFill>
                  <a:srgbClr val="4E5B6F"/>
                </a:solidFill>
              </a:rPr>
              <a:pPr/>
              <a:t>02.01.2023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666371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BDD0-CC59-44F5-A8F0-D186E94BAE37}" type="datetimeFigureOut">
              <a:rPr lang="ru-RU" smtClean="0">
                <a:solidFill>
                  <a:srgbClr val="4E5B6F"/>
                </a:solidFill>
              </a:rPr>
              <a:pPr/>
              <a:t>02.01.2023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7079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BDD0-CC59-44F5-A8F0-D186E94BAE37}" type="datetimeFigureOut">
              <a:rPr lang="ru-RU" smtClean="0">
                <a:solidFill>
                  <a:srgbClr val="4E5B6F"/>
                </a:solidFill>
              </a:rPr>
              <a:pPr/>
              <a:t>02.01.2023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331AD4-CABF-4F67-BC35-D853D5650056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4408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BDD0-CC59-44F5-A8F0-D186E94BAE37}" type="datetimeFigureOut">
              <a:rPr lang="ru-RU" smtClean="0">
                <a:solidFill>
                  <a:srgbClr val="4E5B6F"/>
                </a:solidFill>
              </a:rPr>
              <a:pPr/>
              <a:t>02.01.2023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040004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BDD0-CC59-44F5-A8F0-D186E94BAE37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CADBDD0-CC59-44F5-A8F0-D186E94BAE37}" type="datetimeFigureOut">
              <a:rPr lang="ru-RU" smtClean="0">
                <a:solidFill>
                  <a:srgbClr val="4E5B6F"/>
                </a:solidFill>
              </a:rPr>
              <a:pPr/>
              <a:t>02.01.2023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122304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BDD0-CC59-44F5-A8F0-D186E94BAE37}" type="datetimeFigureOut">
              <a:rPr lang="ru-RU" smtClean="0">
                <a:solidFill>
                  <a:srgbClr val="4E5B6F"/>
                </a:solidFill>
              </a:rPr>
              <a:pPr/>
              <a:t>02.01.2023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75596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CADBDD0-CC59-44F5-A8F0-D186E94BAE37}" type="datetimeFigureOut">
              <a:rPr lang="ru-RU" smtClean="0">
                <a:solidFill>
                  <a:srgbClr val="4E5B6F"/>
                </a:solidFill>
              </a:rPr>
              <a:pPr/>
              <a:t>02.01.2023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733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BDD0-CC59-44F5-A8F0-D186E94BAE37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ADBDD0-CC59-44F5-A8F0-D186E94BAE37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ADBDD0-CC59-44F5-A8F0-D186E94BAE37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BDD0-CC59-44F5-A8F0-D186E94BAE37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BDD0-CC59-44F5-A8F0-D186E94BAE37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BDD0-CC59-44F5-A8F0-D186E94BAE37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CADBDD0-CC59-44F5-A8F0-D186E94BAE37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ADBDD0-CC59-44F5-A8F0-D186E94BAE37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ADBDD0-CC59-44F5-A8F0-D186E94BAE37}" type="datetimeFigureOut">
              <a:rPr lang="ru-RU" smtClean="0">
                <a:solidFill>
                  <a:srgbClr val="4E5B6F"/>
                </a:solidFill>
              </a:rPr>
              <a:pPr/>
              <a:t>02.01.2023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331AD4-CABF-4F67-BC35-D853D565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36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92" y="5013176"/>
            <a:ext cx="3793976" cy="854224"/>
          </a:xfrm>
        </p:spPr>
        <p:txBody>
          <a:bodyPr/>
          <a:lstStyle/>
          <a:p>
            <a:r>
              <a:rPr lang="ru-RU" dirty="0" smtClean="0"/>
              <a:t>В.П. Астафьев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Картины жизни и быта сибирской деревни в послевоенные годы в рассказе В. П. Астафьева «Конь с розовой гривой».</a:t>
            </a:r>
            <a:endParaRPr lang="ru-RU" dirty="0"/>
          </a:p>
        </p:txBody>
      </p:sp>
      <p:pic>
        <p:nvPicPr>
          <p:cNvPr id="2050" name="Picture 2" descr="http://cs622924.vk.me/v622924777/30557/k_a1Rxqk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2" y="11939"/>
            <a:ext cx="3488502" cy="486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static.ozone.ru/multimedia/books_covers/1005480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279347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9148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иллюстрацией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4644008" y="1700808"/>
            <a:ext cx="3346704" cy="34747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Какой момент изображен на рисунке художника </a:t>
            </a:r>
            <a:r>
              <a:rPr lang="ru-RU" dirty="0" err="1" smtClean="0"/>
              <a:t>Т.Мазурина</a:t>
            </a:r>
            <a:r>
              <a:rPr lang="ru-RU" dirty="0" smtClean="0"/>
              <a:t>? </a:t>
            </a:r>
          </a:p>
          <a:p>
            <a:r>
              <a:rPr lang="ru-RU" dirty="0" smtClean="0"/>
              <a:t>2. Какими изобразил художник Витю, бабушку и деда?</a:t>
            </a:r>
          </a:p>
          <a:p>
            <a:r>
              <a:rPr lang="ru-RU" dirty="0" smtClean="0"/>
              <a:t>3. Как художник передает настроение героев?</a:t>
            </a:r>
            <a:endParaRPr lang="ru-RU" dirty="0"/>
          </a:p>
        </p:txBody>
      </p:sp>
      <p:pic>
        <p:nvPicPr>
          <p:cNvPr id="7170" name="Picture 2" descr="C:\Users\1\Desktop\Астафьев\картинки\загруженное (3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3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5779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92" y="5013176"/>
            <a:ext cx="3793976" cy="854224"/>
          </a:xfrm>
        </p:spPr>
        <p:txBody>
          <a:bodyPr/>
          <a:lstStyle/>
          <a:p>
            <a:r>
              <a:rPr lang="ru-RU" dirty="0" smtClean="0"/>
              <a:t>В.П. Астафьев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Яркость и самобытность героев рассказа. Юмор в рассказе «Конь с розовой гривой»</a:t>
            </a:r>
          </a:p>
        </p:txBody>
      </p:sp>
      <p:pic>
        <p:nvPicPr>
          <p:cNvPr id="2050" name="Picture 2" descr="http://cs622924.vk.me/v622924777/30557/k_a1Rxqk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2" y="11939"/>
            <a:ext cx="3488502" cy="486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static.ozone.ru/multimedia/books_covers/1005480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279347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040437"/>
            <a:ext cx="23844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2428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 с текстом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971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«Бабушка ещё долго поносила </a:t>
            </a:r>
            <a:r>
              <a:rPr lang="ru-RU" dirty="0" err="1"/>
              <a:t>Левонтьиху</a:t>
            </a:r>
            <a:r>
              <a:rPr lang="ru-RU" dirty="0"/>
              <a:t>, самого </a:t>
            </a:r>
            <a:r>
              <a:rPr lang="ru-RU" dirty="0" err="1"/>
              <a:t>Левонтия</a:t>
            </a:r>
            <a:r>
              <a:rPr lang="ru-RU" dirty="0"/>
              <a:t>, била себя руками по бёдрам,  плевалась, а я подсаживался к окну и с тоской глядел на соседний дом…» - </a:t>
            </a:r>
            <a:r>
              <a:rPr lang="ru-RU" b="1" i="1" dirty="0"/>
              <a:t>Чем было вызвано такое состояние рассказчика? </a:t>
            </a:r>
          </a:p>
          <a:p>
            <a:pPr algn="just"/>
            <a:r>
              <a:rPr lang="ru-RU" dirty="0" err="1"/>
              <a:t>Левонтьевские</a:t>
            </a:r>
            <a:r>
              <a:rPr lang="ru-RU" dirty="0"/>
              <a:t> орлы бросали друг в друга посудой, барахтались, раза два принимались драться, плакали дразнились. По пути они заскочили в чей-то огород и, поскольку там ещё ничего не созрело, </a:t>
            </a:r>
            <a:r>
              <a:rPr lang="ru-RU" dirty="0" err="1"/>
              <a:t>напластались</a:t>
            </a:r>
            <a:r>
              <a:rPr lang="ru-RU" dirty="0"/>
              <a:t> луку-</a:t>
            </a:r>
            <a:r>
              <a:rPr lang="ru-RU" dirty="0" err="1"/>
              <a:t>батуна</a:t>
            </a:r>
            <a:r>
              <a:rPr lang="ru-RU" dirty="0"/>
              <a:t>,  наелись до зелёной слюны, а недоеденный побросали…» - </a:t>
            </a:r>
            <a:r>
              <a:rPr lang="ru-RU" b="1" i="1" dirty="0"/>
              <a:t>Выпишите глаголы из этого отрывка. Как они характеризуют этих ребят?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9929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 с текстом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971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Обратите </a:t>
            </a:r>
            <a:r>
              <a:rPr lang="ru-RU" dirty="0"/>
              <a:t>внимание, как называет писатель детей </a:t>
            </a:r>
            <a:r>
              <a:rPr lang="ru-RU" dirty="0" err="1"/>
              <a:t>Левонтия</a:t>
            </a:r>
            <a:r>
              <a:rPr lang="ru-RU" dirty="0"/>
              <a:t>: «ребятишки </a:t>
            </a:r>
            <a:r>
              <a:rPr lang="ru-RU" dirty="0" err="1"/>
              <a:t>Левонтия</a:t>
            </a:r>
            <a:r>
              <a:rPr lang="ru-RU" dirty="0"/>
              <a:t>», «</a:t>
            </a:r>
            <a:r>
              <a:rPr lang="ru-RU" dirty="0" err="1"/>
              <a:t>левонтьевские</a:t>
            </a:r>
            <a:r>
              <a:rPr lang="ru-RU" dirty="0"/>
              <a:t> орлы», «братья Левонтьевы»,  «</a:t>
            </a:r>
            <a:r>
              <a:rPr lang="ru-RU" dirty="0" err="1"/>
              <a:t>левонтьевская</a:t>
            </a:r>
            <a:r>
              <a:rPr lang="ru-RU" dirty="0"/>
              <a:t> орда», народ – </a:t>
            </a:r>
            <a:r>
              <a:rPr lang="ru-RU" b="1" i="1" dirty="0"/>
              <a:t>Что можно сказать об отношении автора к детям? Как оно менялось и почему? </a:t>
            </a:r>
          </a:p>
          <a:p>
            <a:pPr algn="just"/>
            <a:r>
              <a:rPr lang="ru-RU" dirty="0" smtClean="0"/>
              <a:t>Почему </a:t>
            </a:r>
            <a:r>
              <a:rPr lang="ru-RU" dirty="0"/>
              <a:t>из всей истории рассказчик особенно запомнил «того дивного коня с розовой гривой»? Чем особенно дорог ему этот подарок?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5531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Художественно-выразительные средства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«Стоял он (дом) сам собою, на просторе, и ничего-то ему не мешало смотреть на свет белый кое-как застеклёнными окнами – ни забор, ни ворота…» - </a:t>
            </a:r>
            <a:r>
              <a:rPr lang="ru-RU" b="1" i="1" dirty="0"/>
              <a:t>Какой художественный приём использовал автор, какую роль он выполняет?   </a:t>
            </a:r>
          </a:p>
          <a:p>
            <a:pPr algn="just"/>
            <a:r>
              <a:rPr lang="ru-RU" dirty="0"/>
              <a:t>«- Я, Петровна, простор люблю! – и обводил рукой вокруг себя. – Хорошо! Как на море! Ничего глаз не угнетает!» - </a:t>
            </a:r>
            <a:r>
              <a:rPr lang="ru-RU" b="1" i="1" dirty="0"/>
              <a:t>Кому принадлежат эти слова, как они его характеризуют, что мы знаем о нём из текста? Назовите художественное средство.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0187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Словарь сибирских диалектизмов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4752528" cy="50691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Увал. </a:t>
            </a:r>
          </a:p>
          <a:p>
            <a:r>
              <a:rPr lang="ru-RU" dirty="0"/>
              <a:t>Туесок. </a:t>
            </a:r>
          </a:p>
          <a:p>
            <a:r>
              <a:rPr lang="ru-RU" dirty="0"/>
              <a:t>Заполошная. </a:t>
            </a:r>
          </a:p>
          <a:p>
            <a:r>
              <a:rPr lang="ru-RU" dirty="0"/>
              <a:t>Шаньга. </a:t>
            </a:r>
          </a:p>
          <a:p>
            <a:r>
              <a:rPr lang="ru-RU" dirty="0"/>
              <a:t>Заимка. </a:t>
            </a:r>
          </a:p>
          <a:p>
            <a:r>
              <a:rPr lang="ru-RU" dirty="0"/>
              <a:t> Поскотина. </a:t>
            </a:r>
          </a:p>
          <a:p>
            <a:r>
              <a:rPr lang="ru-RU" dirty="0"/>
              <a:t>Яр. </a:t>
            </a:r>
          </a:p>
          <a:p>
            <a:pPr marL="0" indent="0" algn="ctr">
              <a:buNone/>
            </a:pPr>
            <a:r>
              <a:rPr lang="ru-RU" b="1" i="1" dirty="0"/>
              <a:t>С какой целью автор их использовал в тексте и не заменил другими словами?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 descr="http://img-fotki.yandex.ru/get/6213/19411616.253/0_a4d8f_4b0272ca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2359" y="1628800"/>
            <a:ext cx="324230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163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Итоги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Произведение Астафьева очень поучительное</a:t>
            </a:r>
            <a:r>
              <a:rPr lang="ru-RU" dirty="0" smtClean="0"/>
              <a:t>, т.к</a:t>
            </a:r>
            <a:r>
              <a:rPr lang="ru-RU" dirty="0"/>
              <a:t>. </a:t>
            </a:r>
            <a:r>
              <a:rPr lang="ru-RU" dirty="0" smtClean="0"/>
              <a:t>…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нем описываются как плохие черты характера: обман, мошенничество; так и хорошие черты: доброта, доверчивость</a:t>
            </a:r>
            <a:r>
              <a:rPr lang="ru-RU" dirty="0" smtClean="0"/>
              <a:t>, снисходительность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97152"/>
            <a:ext cx="80772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7274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Практическое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Как я понимаю смысл названия рассказа «Конь с розовой гривой»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7057268" cy="392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3024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Виктор Петрович Астафьев</a:t>
            </a:r>
            <a:br>
              <a:rPr lang="ru-RU" b="1" dirty="0"/>
            </a:br>
            <a:r>
              <a:rPr lang="ru-RU" b="1" dirty="0" smtClean="0"/>
              <a:t>(1924—2001</a:t>
            </a:r>
            <a:r>
              <a:rPr lang="ru-RU" b="1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5472608" cy="49971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Из крестьянской семьи. Воспитывался бабушкой, мать утонула в Енисее, когда мальчику было 7 лет. Окончил 6 классов в </a:t>
            </a:r>
            <a:r>
              <a:rPr lang="ru-RU" dirty="0" err="1"/>
              <a:t>Игарке</a:t>
            </a:r>
            <a:r>
              <a:rPr lang="ru-RU" dirty="0"/>
              <a:t>, где жил с отцом и мачехой; в 1936—37 — беспризорник, потом детдомовец. В 1941—42 учился в ФЗУ; на фронте, куда ушел добровольцем, был шофером, связистом артиллерийской бригады; с 1943 — на передовой, получил тяжелое ранение, контужен. С 1945 жил на Урале (Чусовой, с 1963 — Пермь), побывал подсобным рабочим, слесарем, кладовщиком. После публикации в 1951 своего первого рассказа «Гражданский человек» в газете «Чусовской рабочий» стал ее литературным сотрудником (до 1955). В 1950-е гг. издает в Перми книги рассказов для детей («До будущей весны», 1953, «Огоньки», 1955; итоговый сб. «</a:t>
            </a:r>
            <a:r>
              <a:rPr lang="ru-RU" dirty="0" err="1"/>
              <a:t>Зорькина</a:t>
            </a:r>
            <a:r>
              <a:rPr lang="ru-RU" dirty="0"/>
              <a:t> песня», 1960), роман о преобразовании отсталого колхоза «Тают снега» (1958). С 1958 — член Союза писателей СССР, в 1959—61 учился на Высших литературных курсах в Москве при Литературном институте им. М. Горького. С конца 1960-х гг. жил в Вологде, в 1980 вернулся в родные места, жил в Красноярске и селе Овсянка. </a:t>
            </a:r>
          </a:p>
        </p:txBody>
      </p:sp>
      <p:pic>
        <p:nvPicPr>
          <p:cNvPr id="3074" name="Picture 2" descr="http://library.kspu.ru/files/re_astafev_v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198314" cy="430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3082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Вопросы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07904" y="1600200"/>
            <a:ext cx="5328592" cy="49251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 какое время и где происходят события рассказа? </a:t>
            </a:r>
          </a:p>
          <a:p>
            <a:pPr algn="just"/>
            <a:r>
              <a:rPr lang="ru-RU" dirty="0"/>
              <a:t>Назовите приметы того времени, </a:t>
            </a:r>
            <a:r>
              <a:rPr lang="ru-RU" dirty="0" smtClean="0"/>
              <a:t>а </a:t>
            </a:r>
            <a:r>
              <a:rPr lang="ru-RU" dirty="0"/>
              <a:t>также место действия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От чьего лица ведётся повествование в рассказе? </a:t>
            </a:r>
          </a:p>
          <a:p>
            <a:pPr algn="just"/>
            <a:r>
              <a:rPr lang="ru-RU" dirty="0"/>
              <a:t>Что вы можете рассказать о герое рассказа? </a:t>
            </a:r>
          </a:p>
          <a:p>
            <a:pPr algn="just"/>
            <a:r>
              <a:rPr lang="ru-RU" dirty="0" smtClean="0"/>
              <a:t>Почему </a:t>
            </a:r>
            <a:r>
              <a:rPr lang="ru-RU" dirty="0"/>
              <a:t>мальчику очень хотелось, чтобы ему купили пряник конём? Ответьте текстом.</a:t>
            </a:r>
          </a:p>
          <a:p>
            <a:endParaRPr lang="ru-RU" dirty="0"/>
          </a:p>
        </p:txBody>
      </p:sp>
      <p:pic>
        <p:nvPicPr>
          <p:cNvPr id="4" name="Picture 4" descr="http://static.ozone.ru/multimedia/books_covers/1005480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72816"/>
            <a:ext cx="3103648" cy="4838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5258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Вопросы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180353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Почему герой рассказа любил бывать в семье соседа  дяди </a:t>
            </a:r>
            <a:r>
              <a:rPr lang="ru-RU" dirty="0" err="1"/>
              <a:t>Левонтия</a:t>
            </a:r>
            <a:r>
              <a:rPr lang="ru-RU" dirty="0"/>
              <a:t>? </a:t>
            </a:r>
          </a:p>
          <a:p>
            <a:pPr algn="just"/>
            <a:r>
              <a:rPr lang="ru-RU" dirty="0"/>
              <a:t>Почему мальчик отправился в лес</a:t>
            </a:r>
            <a:r>
              <a:rPr lang="ru-RU" dirty="0" smtClean="0"/>
              <a:t>?</a:t>
            </a:r>
            <a:endParaRPr lang="ru-RU" dirty="0"/>
          </a:p>
          <a:p>
            <a:pPr algn="just"/>
            <a:r>
              <a:rPr lang="ru-RU" dirty="0"/>
              <a:t>Почему этому плану не суждено было сбыться, </a:t>
            </a:r>
            <a:r>
              <a:rPr lang="ru-RU" dirty="0" smtClean="0"/>
              <a:t>ведь </a:t>
            </a:r>
            <a:r>
              <a:rPr lang="ru-RU" dirty="0"/>
              <a:t>вначале всё складывалось хорошо?</a:t>
            </a:r>
          </a:p>
          <a:p>
            <a:endParaRPr lang="ru-RU" dirty="0"/>
          </a:p>
        </p:txBody>
      </p:sp>
      <p:pic>
        <p:nvPicPr>
          <p:cNvPr id="5122" name="Picture 2" descr="http://briefly.ru/static/illustrations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03739"/>
            <a:ext cx="6120680" cy="3400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57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14348" y="642918"/>
          <a:ext cx="771530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6186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Теория литературы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Фабула – последовательное изображение на основе сюжета событий в художественном произведении. </a:t>
            </a:r>
          </a:p>
          <a:p>
            <a:pPr algn="just"/>
            <a:r>
              <a:rPr lang="ru-RU" dirty="0"/>
              <a:t>Эпизод – отрывок художественного произведения, обладающий относительной законченностью.</a:t>
            </a: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55576" y="4797151"/>
            <a:ext cx="8079699" cy="1578965"/>
            <a:chOff x="755576" y="4797151"/>
            <a:chExt cx="8079699" cy="157896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55576" y="4797152"/>
              <a:ext cx="2720140" cy="1573213"/>
              <a:chOff x="755576" y="4797152"/>
              <a:chExt cx="2720140" cy="1573213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4797152"/>
                <a:ext cx="1358900" cy="1573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6816" y="4797152"/>
                <a:ext cx="1358900" cy="1573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825" y="4797151"/>
              <a:ext cx="2719387" cy="157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888" y="4802903"/>
              <a:ext cx="2719387" cy="157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83759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llo\Documents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85519"/>
            <a:ext cx="1357322" cy="1571636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282" y="285728"/>
            <a:ext cx="8286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Задача каждой группы —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найти в тексте соответствующий эпизод,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важную цитату для пересказа. </a:t>
            </a:r>
            <a:endParaRPr lang="ru-RU" sz="2800" b="1" dirty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015282448"/>
              </p:ext>
            </p:extLst>
          </p:nvPr>
        </p:nvGraphicFramePr>
        <p:xfrm>
          <a:off x="633591" y="2083758"/>
          <a:ext cx="8001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240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Вопросы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464496" cy="499715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Почему, уже зная об обмане, бабушка всё же покупает внуку пряник — коня с розовой гривой?</a:t>
            </a:r>
          </a:p>
          <a:p>
            <a:pPr algn="just"/>
            <a:r>
              <a:rPr lang="ru-RU" dirty="0"/>
              <a:t>Почему же бабушка Катерина Петровна всем, кого встречала в это утро, рассказывала про проступок внука? </a:t>
            </a:r>
          </a:p>
          <a:p>
            <a:endParaRPr lang="ru-RU" dirty="0"/>
          </a:p>
        </p:txBody>
      </p:sp>
      <p:pic>
        <p:nvPicPr>
          <p:cNvPr id="7170" name="Picture 2" descr="http://www.syl.ru/misc/i/ai/171573/656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67730" cy="474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9615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259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Нравственные проблемы в рассказе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1916832"/>
            <a:ext cx="6400800" cy="34747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Каким вы представляете героя рассказа?</a:t>
            </a:r>
          </a:p>
          <a:p>
            <a:r>
              <a:rPr lang="ru-RU" dirty="0" smtClean="0"/>
              <a:t>2. Какие жизненные уроки извлек герой из этой истории?</a:t>
            </a:r>
          </a:p>
          <a:p>
            <a:r>
              <a:rPr lang="ru-RU" dirty="0"/>
              <a:t>3</a:t>
            </a:r>
            <a:r>
              <a:rPr lang="ru-RU" dirty="0" smtClean="0"/>
              <a:t>. Можете ли назвать эпизод, в котором больше всего ощутимо сожаление героя о совершенном поступке?</a:t>
            </a:r>
          </a:p>
          <a:p>
            <a:r>
              <a:rPr lang="ru-RU" dirty="0"/>
              <a:t>4</a:t>
            </a:r>
            <a:r>
              <a:rPr lang="ru-RU" dirty="0" smtClean="0"/>
              <a:t>. Какова роль эпизода в художественном произведении?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705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4498</TotalTime>
  <Words>862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Обычная</vt:lpstr>
      <vt:lpstr>1_Обычная</vt:lpstr>
      <vt:lpstr>В.П. Астафьев</vt:lpstr>
      <vt:lpstr>Виктор Петрович Астафьев (1924—2001) </vt:lpstr>
      <vt:lpstr>Вопросы</vt:lpstr>
      <vt:lpstr>Вопросы</vt:lpstr>
      <vt:lpstr>Слайд 5</vt:lpstr>
      <vt:lpstr>Теория литературы</vt:lpstr>
      <vt:lpstr>Слайд 7</vt:lpstr>
      <vt:lpstr>Вопросы</vt:lpstr>
      <vt:lpstr>Нравственные проблемы в рассказе</vt:lpstr>
      <vt:lpstr>Работа с иллюстрацией</vt:lpstr>
      <vt:lpstr>В.П. Астафьев</vt:lpstr>
      <vt:lpstr>Работа с текстом</vt:lpstr>
      <vt:lpstr>Работа с текстом</vt:lpstr>
      <vt:lpstr>Художественно-выразительные средства</vt:lpstr>
      <vt:lpstr>Словарь сибирских диалектизмов</vt:lpstr>
      <vt:lpstr>Итоги</vt:lpstr>
      <vt:lpstr>Практическое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В.П. Астафьев</dc:title>
  <dc:creator>montmartroff</dc:creator>
  <cp:lastModifiedBy>Пользователь 12</cp:lastModifiedBy>
  <cp:revision>10</cp:revision>
  <dcterms:created xsi:type="dcterms:W3CDTF">2016-02-24T16:47:14Z</dcterms:created>
  <dcterms:modified xsi:type="dcterms:W3CDTF">2023-01-02T01:02:59Z</dcterms:modified>
</cp:coreProperties>
</file>