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161155" y="624046"/>
            <a:ext cx="3939540" cy="5151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54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Гомер</a:t>
            </a:r>
            <a:r>
              <a:rPr lang="ru-RU" sz="3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ru-RU" sz="3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VIII – VII</a:t>
            </a: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века </a:t>
            </a:r>
          </a:p>
          <a:p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до н. э.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3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>
              <a:buNone/>
            </a:pPr>
            <a:r>
              <a:rPr lang="ru-RU" sz="28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Гомер – древнегреческий поэт – сказитель, создатель эпических поэм «Илиада» и «</a:t>
            </a:r>
            <a:r>
              <a:rPr lang="ru-RU" sz="28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Одессея</a:t>
            </a:r>
            <a:r>
              <a:rPr lang="ru-RU" sz="28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». Примерно половина найденных древнегреческих </a:t>
            </a:r>
            <a:r>
              <a:rPr lang="ru-RU" sz="28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литературых</a:t>
            </a:r>
            <a:r>
              <a:rPr lang="ru-RU" sz="28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папирусов – отрывки из сочинений Гомера. </a:t>
            </a:r>
          </a:p>
          <a:p>
            <a:pPr>
              <a:buNone/>
            </a:pPr>
            <a:endParaRPr lang="ru-RU" sz="2800" b="1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pPr algn="ctr">
              <a:buNone/>
            </a:pPr>
            <a:r>
              <a:rPr lang="ru-RU" sz="28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О жизни и личности поэта достоверно ничего не известно.</a:t>
            </a:r>
            <a:endParaRPr lang="ru-RU" sz="28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Интересный факт 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>
              <a:buNone/>
            </a:pPr>
            <a:r>
              <a:rPr lang="ru-RU" sz="28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По одной из легенд, Гомер потерял зрение после того, как увидел меч Ахиллеса. Чтобы хоть как-то его утешить, богиня Фетида наделила  его  даром песнопения. </a:t>
            </a:r>
          </a:p>
          <a:p>
            <a:pPr algn="ctr">
              <a:buNone/>
            </a:pPr>
            <a:r>
              <a:rPr lang="ru-RU" sz="28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В биографических трудах поэта говорится, что своё имя Гомер получил в следствии приобретённой слепоты.  В переводе с древнегреческого его имя буквально означает – «незрячий»</a:t>
            </a:r>
          </a:p>
          <a:p>
            <a:pPr>
              <a:buNone/>
            </a:pPr>
            <a:endParaRPr lang="ru-RU" sz="28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Значение поэм Гомера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>
              <a:buNone/>
            </a:pPr>
            <a:r>
              <a:rPr lang="ru-RU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ru-RU" sz="32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Гомеровский эпос стал источником многих произведений искусства. Традиции Гомера ощутимы в творчестве Пушкина, Гоголя и </a:t>
            </a:r>
          </a:p>
          <a:p>
            <a:pPr algn="ctr">
              <a:buNone/>
            </a:pPr>
            <a:r>
              <a:rPr lang="ru-RU" sz="32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Л. Толстого. </a:t>
            </a:r>
          </a:p>
          <a:p>
            <a:pPr algn="ctr">
              <a:buNone/>
            </a:pPr>
            <a:endParaRPr lang="ru-RU" sz="3200" b="1" dirty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pPr algn="ctr">
              <a:buNone/>
            </a:pPr>
            <a:r>
              <a:rPr lang="ru-RU" sz="32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Греческие дети учись читать по «Илиаде». В Греции всегда были люди знавшие обе поэмы наизусть </a:t>
            </a:r>
            <a:endParaRPr lang="ru-RU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>
              <a:buNone/>
            </a:pPr>
            <a:r>
              <a:rPr lang="ru-RU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Гомер – это начало всей литературы. Интерес к поэмам Гомера и их эмоциональное восприятие должны рассматриваться как надёжный признак здоровья всей человеческой культуры.</a:t>
            </a:r>
            <a:endParaRPr lang="ru-RU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Words>167</Words>
  <PresentationFormat>Экран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Интересный факт </vt:lpstr>
      <vt:lpstr>Значение поэм Гомера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Гомер VIII – VII века до н. э.</dc:title>
  <dc:creator>Пользователь</dc:creator>
  <cp:lastModifiedBy>Пользователь 12</cp:lastModifiedBy>
  <cp:revision>10</cp:revision>
  <dcterms:created xsi:type="dcterms:W3CDTF">2021-04-26T08:02:45Z</dcterms:created>
  <dcterms:modified xsi:type="dcterms:W3CDTF">2023-01-02T01:36:00Z</dcterms:modified>
</cp:coreProperties>
</file>