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СОЧИНЕНИЯ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 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Троекуров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 А. Дубровский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История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любви 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Троекуровой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  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Дубровского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Почему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Дубровский стал разбойником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Троекуров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 А. Дубровский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Вступление. Дворянство в Ì пол. 19 века.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часть. 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Троекуров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А. Дубровский.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Положение в обществе  К. Троекурова и А. Дубровского.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Характер героев.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Отношение с людьми.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Причина гибели А. Дубровского.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Заключение. Отношение А. С. Пушкина к  К. Троекурову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Дубровскому.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7" y="571480"/>
          <a:ext cx="7715306" cy="5564571"/>
        </p:xfrm>
        <a:graphic>
          <a:graphicData uri="http://schemas.openxmlformats.org/drawingml/2006/table">
            <a:tbl>
              <a:tblPr/>
              <a:tblGrid>
                <a:gridCol w="1613371"/>
                <a:gridCol w="2869418"/>
                <a:gridCol w="3232517"/>
              </a:tblGrid>
              <a:tr h="455629"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персонажи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К. Троекуров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А. Дубровский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5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Сходство персонажей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2725">
                <a:tc gridSpan="3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300" dirty="0" smtClean="0">
                          <a:latin typeface="Calibri"/>
                          <a:ea typeface="Times New Roman"/>
                          <a:cs typeface="Times New Roman"/>
                        </a:rPr>
                        <a:t>Ровесники</a:t>
                      </a:r>
                      <a:r>
                        <a:rPr lang="ru-RU" sz="1300" dirty="0">
                          <a:latin typeface="Calibri"/>
                          <a:ea typeface="Times New Roman"/>
                          <a:cs typeface="Times New Roman"/>
                        </a:rPr>
                        <a:t>.                                                                                                                            </a:t>
                      </a:r>
                      <a:endParaRPr lang="en-US" sz="13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ru-RU" sz="13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Calibri"/>
                          <a:ea typeface="Times New Roman"/>
                          <a:cs typeface="Times New Roman"/>
                        </a:rPr>
                        <a:t>2. По происхождению дворяне.                                                                                             </a:t>
                      </a:r>
                      <a:endParaRPr lang="en-US" sz="13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ru-RU" sz="13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Calibri"/>
                          <a:ea typeface="Times New Roman"/>
                          <a:cs typeface="Times New Roman"/>
                        </a:rPr>
                        <a:t>3. Оба служили и вышли в отставку.                                                                              </a:t>
                      </a:r>
                      <a:endParaRPr lang="en-US" sz="13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ru-RU" sz="13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300" dirty="0">
                          <a:latin typeface="Calibri"/>
                          <a:ea typeface="Times New Roman"/>
                          <a:cs typeface="Times New Roman"/>
                        </a:rPr>
                        <a:t>. Оба  женились по любви и стали вдовцами.                                                                 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15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Различие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317"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Соц. положение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Богатство -  власть, связи.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Бедность – отсутствие власти, авторитета.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17"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Характер героев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Эгоистичный, своенравный, жестокий, высокомерный.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Мягкий, порядочный, добрый, благородный.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50"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Отношение с людьми              ( родные, соседи, чиновники, крестьяне)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Грубо,  строго, властно, жестоко.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Гуманно, уважительно,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317"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Отношение автора к героям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latin typeface="Calibri"/>
                          <a:ea typeface="Times New Roman"/>
                          <a:cs typeface="Times New Roman"/>
                        </a:rPr>
                        <a:t>Осуждение,  неприязнь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Calibri"/>
                          <a:ea typeface="Times New Roman"/>
                          <a:cs typeface="Times New Roman"/>
                        </a:rPr>
                        <a:t>Сочувствие, симпатия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599" marR="61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История любви 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Троекуровой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  В. Дубровского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Вступление. История героев и их семей.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часть. 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Начало их отношений.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Объяснение Дубровского с Машей.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Страх и неуверенность Маши в своих чувствах к Дубровскому.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Сватовство и венчание с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Верейским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Заключение. Почему они не могли быть вместе?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Картина В.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Пукирева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«Неравный брак»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27817882-neravnyy_br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3549" y="1600200"/>
            <a:ext cx="5996901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В. Дубровский стал разбойником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ru-RU" dirty="0" smtClean="0"/>
              <a:t>Вступление</a:t>
            </a:r>
            <a:r>
              <a:rPr lang="ru-RU" dirty="0" smtClean="0"/>
              <a:t>. История жизни героя до приезда к отцу</a:t>
            </a:r>
            <a:r>
              <a:rPr lang="ru-RU" dirty="0" smtClean="0"/>
              <a:t>.</a:t>
            </a:r>
            <a:endParaRPr lang="en-US" dirty="0" smtClean="0"/>
          </a:p>
          <a:p>
            <a:pPr marL="571500" indent="-571500">
              <a:buAutoNum type="romanUcPeriod"/>
            </a:pPr>
            <a:r>
              <a:rPr lang="ru-RU" dirty="0" smtClean="0"/>
              <a:t> </a:t>
            </a:r>
            <a:r>
              <a:rPr lang="ru-RU" dirty="0" smtClean="0"/>
              <a:t>Основная часть. </a:t>
            </a:r>
          </a:p>
          <a:p>
            <a:pPr lvl="0"/>
            <a:r>
              <a:rPr lang="ru-RU" sz="2600" dirty="0" smtClean="0"/>
              <a:t>Болезнь и смерть отца.</a:t>
            </a:r>
          </a:p>
          <a:p>
            <a:pPr lvl="0"/>
            <a:r>
              <a:rPr lang="ru-RU" sz="2600" dirty="0" smtClean="0"/>
              <a:t>Дубровский вступает на преступный путь.</a:t>
            </a:r>
          </a:p>
          <a:p>
            <a:pPr lvl="0"/>
            <a:r>
              <a:rPr lang="ru-RU" sz="2600" dirty="0" smtClean="0"/>
              <a:t>Отношения с Машей </a:t>
            </a:r>
            <a:r>
              <a:rPr lang="ru-RU" sz="2600" dirty="0" err="1" smtClean="0"/>
              <a:t>Троекуровой</a:t>
            </a:r>
            <a:r>
              <a:rPr lang="ru-RU" sz="2600" dirty="0" smtClean="0"/>
              <a:t>. </a:t>
            </a:r>
          </a:p>
          <a:p>
            <a:pPr lvl="0"/>
            <a:r>
              <a:rPr lang="ru-RU" sz="2600" dirty="0" smtClean="0"/>
              <a:t>Дубровский – благородный разбойник.</a:t>
            </a:r>
          </a:p>
          <a:p>
            <a:pPr lvl="0"/>
            <a:r>
              <a:rPr lang="ru-RU" sz="2600" dirty="0" smtClean="0"/>
              <a:t>Главный герой покидает родные края.</a:t>
            </a:r>
          </a:p>
          <a:p>
            <a:pPr>
              <a:buNone/>
            </a:pPr>
            <a:r>
              <a:rPr lang="en-US" dirty="0" smtClean="0"/>
              <a:t>III. </a:t>
            </a:r>
            <a:r>
              <a:rPr lang="ru-RU" dirty="0" smtClean="0"/>
              <a:t> </a:t>
            </a:r>
            <a:r>
              <a:rPr lang="ru-RU" dirty="0" smtClean="0"/>
              <a:t>Заключение.  Мое отношение к герою.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341</Words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ТЕМЫ СОЧИНЕНИЯ</vt:lpstr>
      <vt:lpstr>К. Троекуров и  А. Дубровский</vt:lpstr>
      <vt:lpstr>Слайд 3</vt:lpstr>
      <vt:lpstr>История любви  М. Троекуровой  и  В. Дубровского</vt:lpstr>
      <vt:lpstr>Картина В. Пукирева «Неравный брак»</vt:lpstr>
      <vt:lpstr>Почему В. Дубровский стал разбойником?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ТЕМЫ СОЧИНЕНИЯ</dc:title>
  <dc:creator>zavuch</dc:creator>
  <cp:lastModifiedBy>zavuch</cp:lastModifiedBy>
  <cp:revision>2</cp:revision>
  <dcterms:created xsi:type="dcterms:W3CDTF">2015-11-02T07:45:17Z</dcterms:created>
  <dcterms:modified xsi:type="dcterms:W3CDTF">2015-11-02T07:58:40Z</dcterms:modified>
</cp:coreProperties>
</file>