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63" r:id="rId6"/>
    <p:sldId id="265" r:id="rId7"/>
    <p:sldId id="269" r:id="rId8"/>
    <p:sldId id="272" r:id="rId9"/>
    <p:sldId id="273" r:id="rId10"/>
    <p:sldId id="274" r:id="rId11"/>
    <p:sldId id="267" r:id="rId12"/>
    <p:sldId id="275" r:id="rId13"/>
    <p:sldId id="276" r:id="rId14"/>
    <p:sldId id="277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1006217 w 8042"/>
              <a:gd name="T1" fmla="*/ 781050 h 10000"/>
              <a:gd name="T2" fmla="*/ 1034327 w 8042"/>
              <a:gd name="T3" fmla="*/ 771677 h 10000"/>
              <a:gd name="T4" fmla="*/ 1039012 w 8042"/>
              <a:gd name="T5" fmla="*/ 766991 h 10000"/>
              <a:gd name="T6" fmla="*/ 1395413 w 8042"/>
              <a:gd name="T7" fmla="*/ 410832 h 10000"/>
              <a:gd name="T8" fmla="*/ 1395413 w 8042"/>
              <a:gd name="T9" fmla="*/ 368734 h 10000"/>
              <a:gd name="T10" fmla="*/ 1039012 w 8042"/>
              <a:gd name="T11" fmla="*/ 17261 h 10000"/>
              <a:gd name="T12" fmla="*/ 1034327 w 8042"/>
              <a:gd name="T13" fmla="*/ 12497 h 10000"/>
              <a:gd name="T14" fmla="*/ 1006217 w 8042"/>
              <a:gd name="T15" fmla="*/ 3202 h 10000"/>
              <a:gd name="T16" fmla="*/ 3123 w 8042"/>
              <a:gd name="T17" fmla="*/ 0 h 10000"/>
              <a:gd name="T18" fmla="*/ 0 w 8042"/>
              <a:gd name="T19" fmla="*/ 780347 h 10000"/>
              <a:gd name="T20" fmla="*/ 1006217 w 8042"/>
              <a:gd name="T21" fmla="*/ 781050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04B05-0AFC-4C29-A487-76F1741EF3D8}" type="datetimeFigureOut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619234-6AA1-42AE-8314-B119E33174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1325549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84AE9-7D13-445C-B99F-B8C85FC1EE39}" type="datetimeFigureOut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2596CE-C4E7-4843-B02E-09EC4BEAE4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5290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7A747-A0C4-461C-B888-975B583742F9}" type="datetimeFigureOut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C16C40-DE63-4F4C-B68F-E7AAE04ED1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2748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43557-559C-44A5-BE42-32EA73259603}" type="datetimeFigureOut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EBC10B-D90A-4987-995D-0FBEF9826C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7518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C455A-F3A0-4B14-A9F3-A1DB30FBC669}" type="datetimeFigureOut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2946F2-79DC-44CA-8C6D-6454BAF034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0382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35ED7-4415-4223-A8E4-254731803166}" type="datetimeFigureOut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8989C9-0D21-4665-8876-73E7984207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6980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5184B-955B-4C48-8F39-4C05D1DAF004}" type="datetimeFigureOut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A90A80-8FAE-4DDE-9EE0-A6C77C3552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7199202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38E6C-50BC-43E4-AE92-410F9D4ACD23}" type="datetimeFigureOut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4BC4A7-F93A-413B-819F-555F2A0B23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1593560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241B5-550F-4C9C-936D-86BCA40C8ACD}" type="datetimeFigureOut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EC2544-8392-4555-98B9-8836AD8593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1270554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425AB-0999-405A-8816-F227F14116E3}" type="datetimeFigureOut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50C8BD-2C29-4460-9261-51CA794D77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2572909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50D6B-6E3E-416F-8058-038ADF42D2E2}" type="datetimeFigureOut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F4EB76-6EC2-4119-97F1-A460C9E02A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1436505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50C16-C3DC-491F-9496-05E018D031A1}" type="datetimeFigureOut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444208-D6A3-4ABE-912F-B900F65086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5903997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A842D-809F-4917-9A77-9F04636085DA}" type="datetimeFigureOut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6D7346-FC5A-47E6-991A-825FC83E96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0938680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D3B96-35B8-4E71-938F-A5757CEA9967}" type="datetimeFigureOut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6D41CC-A13D-4230-A5BD-EA3FB91D4D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3509620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B7467-C75A-41D9-921A-D6A7F8DD8AB6}" type="datetimeFigureOut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95C626-826F-46CB-A5D5-89B830D56D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9964658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54EB7-C81B-4094-B648-E6CC15234721}" type="datetimeFigureOut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CF8E88-5B76-45C6-8AD0-736D07AA4D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7192331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85EC0B6-FAA2-4903-8D94-D7474487F5E8}" type="datetimeFigureOut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000" smtClean="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D289B788-681B-4341-9CBB-71442801E2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Еленга\Desktop\%20_1_~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38125"/>
            <a:ext cx="8753475" cy="590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Прямоугольник 4"/>
          <p:cNvSpPr>
            <a:spLocks noChangeArrowheads="1"/>
          </p:cNvSpPr>
          <p:nvPr/>
        </p:nvSpPr>
        <p:spPr bwMode="auto">
          <a:xfrm>
            <a:off x="2484438" y="6237288"/>
            <a:ext cx="434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altLang="ru-RU" b="1">
                <a:latin typeface="Calibri" pitchFamily="34" charset="0"/>
              </a:rPr>
              <a:t>Могила Декабристов в  Санкт-Петербурге</a:t>
            </a:r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260350"/>
            <a:ext cx="8496300" cy="1323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Некоторые из жен сосланных участников восстания проявили самоотверженность и добровольно последовали за мужьями в Сибирь. Они были лишены дворянских титулов, богатства, дети, рожденные в Сибири, становились крепостными. </a:t>
            </a:r>
          </a:p>
        </p:txBody>
      </p:sp>
      <p:pic>
        <p:nvPicPr>
          <p:cNvPr id="27651" name="Picture 2" descr="http://www.taday.ru/data/761/656/1234/(600x392x123)de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682750"/>
            <a:ext cx="7431088" cy="491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Жены декабристов (эскиз мозаики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44475"/>
            <a:ext cx="4992688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0425" y="188913"/>
            <a:ext cx="2735263" cy="400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</a:rPr>
              <a:t>Жёны декабристов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64163" y="692150"/>
            <a:ext cx="3311525" cy="2555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Николай I отнял у женщин все имущественные и наследственные права, разрешив лишь нищенские расходы на жизнь, в которых женщины должны были отчитываться перед начальником рудников.</a:t>
            </a:r>
          </a:p>
        </p:txBody>
      </p:sp>
      <p:pic>
        <p:nvPicPr>
          <p:cNvPr id="28677" name="Picture 6" descr="http://www.rosimperija.info/wp-content/uploads/2012/06/%D0%BF%D0%B0%D0%BC%D1%8F%D1%82%D0%BD%D0%B8%D0%BA-%D0%B6%D0%B5%D0%BD%D0%B0%D0%BC-%D0%B4%D0%B5%D0%B1%D1%80%D0%B8%D1%81%D1%82%D0%BE%D0%B2-%D0%B2-%D0%B8%D1%80%D0%BA%D1%83%D1%82%D1%81%D1%82%D0%BA%D0%B5-%D0%BA%D0%BE%D0%BF%D0%B8%D1%8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3890963"/>
            <a:ext cx="3071813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-_1_~1 (500x396, 55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395413"/>
            <a:ext cx="6381750" cy="509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750" y="188913"/>
            <a:ext cx="8208963" cy="101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Всего их было </a:t>
            </a:r>
            <a:r>
              <a:rPr lang="ru-RU" sz="2000" b="1" dirty="0">
                <a:solidFill>
                  <a:srgbClr val="FF0000"/>
                </a:solidFill>
              </a:rPr>
              <a:t>11 человек</a:t>
            </a:r>
            <a:r>
              <a:rPr lang="ru-RU" sz="2000" b="1" dirty="0"/>
              <a:t>. Лишь немногие декабристы дожили до 1856 года, когда вступивший на престол император Александр II объявил амнистию.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225"/>
          </a:xfrm>
        </p:spPr>
        <p:txBody>
          <a:bodyPr/>
          <a:lstStyle/>
          <a:p>
            <a:pPr eaLnBrk="1" hangingPunct="1"/>
            <a:r>
              <a:rPr lang="ru-RU" sz="9600" smtClean="0"/>
              <a:t>Конец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375" y="2708275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850" y="333375"/>
            <a:ext cx="8351838" cy="706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Декабристами</a:t>
            </a:r>
            <a:r>
              <a:rPr lang="ru-RU" sz="2000" b="1" dirty="0"/>
              <a:t> называют участников восстания, которое произошло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14 декабря 1825 года в Петербурге на Сенатской площади.</a:t>
            </a:r>
          </a:p>
        </p:txBody>
      </p:sp>
      <p:pic>
        <p:nvPicPr>
          <p:cNvPr id="4" name="Picture 2" descr="http://history.sgu.ru/img/x1-V.psarev_decabristy_19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322388"/>
            <a:ext cx="74422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188913"/>
            <a:ext cx="8496300" cy="13223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В основном декабристами были передовые, образованные дворяне, многие из них были военными. Эти люди хотели отменить в России крепостное право, ввести конституцию, ограничить или совсем отменить царскую власть. </a:t>
            </a:r>
          </a:p>
        </p:txBody>
      </p:sp>
      <p:pic>
        <p:nvPicPr>
          <p:cNvPr id="6148" name="Picture 4" descr="http://lemur59.ru/sites/default/files/images/4dc6bfd5316b%20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1682750"/>
            <a:ext cx="6284912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88913"/>
            <a:ext cx="8642350" cy="101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Многие из декабристов участвовали в войнах с Наполеоном. Свою организацию будущие декабристы стали создавать после Отечественной войны 1812 года.</a:t>
            </a:r>
          </a:p>
        </p:txBody>
      </p:sp>
      <p:pic>
        <p:nvPicPr>
          <p:cNvPr id="20483" name="Picture 4" descr="http://2.bp.blogspot.com/-2E5IdlSnlyA/UBBLtkP67yI/AAAAAAAAADU/c_PoBCFhdrM/s1600/%25D0%25BA%25D0%25B8%25D0%25B5%25D0%25B2%25D1%2581%25D0%25BA%25D0%25B8%25D0%25B5%2B%25D0%25B4%25D0%25B5%25D0%25BA%25D0%25B0%25D0%25B1%25D1%2580%25D0%25B8%25D1%2581%25D1%2582%25D1%258B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84313"/>
            <a:ext cx="7694612" cy="5040312"/>
          </a:xfrm>
          <a:prstGeom prst="rect">
            <a:avLst/>
          </a:prstGeom>
          <a:noFill/>
          <a:ln w="38100" cap="sq">
            <a:solidFill>
              <a:schemeClr val="accent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260350"/>
            <a:ext cx="8459788" cy="1323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 Они занялись подготовкой революционного восстания. Оставалось только ждать удобного случая для выступления.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И такой случай представился, когда </a:t>
            </a:r>
            <a:r>
              <a:rPr lang="ru-RU" sz="2000" b="1" dirty="0">
                <a:solidFill>
                  <a:srgbClr val="FF0000"/>
                </a:solidFill>
              </a:rPr>
              <a:t>19 ноября 1825 года </a:t>
            </a:r>
            <a:r>
              <a:rPr lang="ru-RU" sz="2000" b="1" dirty="0"/>
              <a:t>неожиданно умер лечившийся в Таганроге российский император Александр I. </a:t>
            </a:r>
          </a:p>
        </p:txBody>
      </p:sp>
      <p:pic>
        <p:nvPicPr>
          <p:cNvPr id="5124" name="Picture 4" descr="http://lemur59.ru/sites/default/files/images/0d2b74ad7c624de45f2a1523052_pre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1822450"/>
            <a:ext cx="6224588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88913"/>
            <a:ext cx="8569325" cy="19383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</a:rPr>
              <a:t>14 декабря декабристы вышли на Сенатскую площадь в Петербурге и отказались присягать царю Николаю. </a:t>
            </a:r>
            <a:r>
              <a:rPr lang="ru-RU" sz="2000" b="1" dirty="0"/>
              <a:t>Им не составило бы никакого труда захватить Зимний дворец и арестовать всю царскую семью, но декабристы проявили нерешительность.  Новый император не терял времени даром, успел собрать верные правительству войска, которые окружили восставших. Сила была за царем, и декабристы сдались.  </a:t>
            </a:r>
          </a:p>
        </p:txBody>
      </p:sp>
      <p:pic>
        <p:nvPicPr>
          <p:cNvPr id="3076" name="Picture 4" descr="http://lemur59.ru/sites/default/files/images/703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492375"/>
            <a:ext cx="6535738" cy="42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http://lemur59.ru/sites/default/files/images/1303455384_44532078_ne_nado_idti_na_ploschad_ne_nuzhnuy_obvaluy_no_i_dekabristov_zh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738188"/>
            <a:ext cx="4217987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6" descr="Сон матери декабриста Рылее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840163"/>
            <a:ext cx="7997825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7675" y="115888"/>
            <a:ext cx="2879725" cy="4016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Казнь декабристов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lemur59.ru/sites/default/files/images/cherp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1682750"/>
            <a:ext cx="6613525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850" y="188913"/>
            <a:ext cx="8640763" cy="13223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Начались массовые аресты участников восстания.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Состоялся суд. Большинство декабристов было лишено дворянских титулов и прав, осуждено на бессрочные каторжные работы и сослано на поселение в Сибирь. </a:t>
            </a:r>
            <a:endParaRPr lang="ru-RU" sz="20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lemur59.ru/sites/default/files/images/44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311150"/>
            <a:ext cx="7766050" cy="588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1908175" y="6237288"/>
            <a:ext cx="5084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>
                <a:latin typeface="Calibri" pitchFamily="34" charset="0"/>
              </a:rPr>
              <a:t>Памятник  декабристам в Санкт-Петербурге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143</TotalTime>
  <Words>296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Wingdings 3</vt:lpstr>
      <vt:lpstr>Calibri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Конец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Еленга Берюхова</dc:creator>
  <cp:lastModifiedBy>informatika</cp:lastModifiedBy>
  <cp:revision>17</cp:revision>
  <dcterms:created xsi:type="dcterms:W3CDTF">2014-04-25T16:50:55Z</dcterms:created>
  <dcterms:modified xsi:type="dcterms:W3CDTF">2023-01-17T00:59:51Z</dcterms:modified>
</cp:coreProperties>
</file>