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  <p:sldMasterId id="2147483731" r:id="rId2"/>
    <p:sldMasterId id="2147483733" r:id="rId3"/>
  </p:sldMasterIdLst>
  <p:sldIdLst>
    <p:sldId id="256" r:id="rId4"/>
    <p:sldId id="257" r:id="rId5"/>
    <p:sldId id="263" r:id="rId6"/>
    <p:sldId id="265" r:id="rId7"/>
    <p:sldId id="259" r:id="rId8"/>
    <p:sldId id="261" r:id="rId9"/>
    <p:sldId id="264" r:id="rId10"/>
    <p:sldId id="258" r:id="rId11"/>
    <p:sldId id="266" r:id="rId12"/>
    <p:sldId id="262" r:id="rId13"/>
    <p:sldId id="260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009999"/>
    <a:srgbClr val="A3FFA3"/>
    <a:srgbClr val="FFFFC5"/>
    <a:srgbClr val="E0FF89"/>
    <a:srgbClr val="FFDBB7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018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86019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20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21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22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23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24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602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602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6027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6028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6029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DF52E8E-230F-49B9-8F58-00786902DC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6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6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6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5" grpId="0"/>
      <p:bldP spid="86026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602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60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60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D0220-7816-4CE7-A90F-5BDE0D692E9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E672E-916D-4C4D-9B2B-6FAB8FBC7B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24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3824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824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824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824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824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824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824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825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825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825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825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825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825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825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825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825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825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826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8261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826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8263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8264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826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63F0C53-3F8E-4DB5-BB6D-CAAF8B1D16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915868-EF5D-4A98-9FDA-199A25F377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5291E-8934-4189-824B-664B00769A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48CCF-4012-4749-8DA9-072807FF7C7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C74A7C-580F-4644-9C52-B652204769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9A0DA-08BF-4D9D-876C-0B9EED64B2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71AE3-C861-46BE-AD72-5C5F68908B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EEE5D-1D1C-422C-94F3-9C97871A72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849E0-2278-435D-B985-0B0E8183B7D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5165E-7E5F-4CAE-ABCB-2897BD14E4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B469CA-D7AE-4FCC-9B0C-D7E70ED4DA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EEFD1-A572-4A6B-9C61-9DF36B2DEA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395D75-F6E2-4543-AED3-048A2FC997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0727E-9AEC-432A-B8B2-22D46CD187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4A969-6E7F-4390-9B20-D738762570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5F77F-441B-4DA2-A97D-6BF3014FE4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CFA7F-E3C5-4A0E-B96E-ED21F7B36A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B1AFE-8B18-49ED-BA2A-EDAA6CD41D0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82D758-1674-4AAC-9E81-C7109AD0D2B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EF7740-D66D-4294-A5A9-14F29107A5A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AC902-0943-4101-B395-ED95FAC889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4444B-4FA3-4729-9137-D99FCA6224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5874E-A814-4D84-8C87-34E1F2305E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B858A-BBE1-4FAE-A9E1-401121AF4A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84144-F212-4A89-AB6F-AB452AD56F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8D0B1-DBB6-4EE0-849A-0A28AE4E06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62B344-128E-40F0-BCDF-2FCBAA6B1A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AACF7D-8EBA-4055-B4BD-ACA1470372A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7C587-3543-47AE-9565-EF6093BD16A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960C4-7188-4B39-9612-A1754A085A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994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84995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4996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4997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499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499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00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00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00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50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850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850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58DBE2C-E23B-410E-9267-789D2911EB7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500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500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6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5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5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5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5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5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5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5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5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5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5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5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5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5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5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5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06" grpId="0"/>
      <p:bldP spid="85007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5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5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5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5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5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5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5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5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5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5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5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5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5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5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5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218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37219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7220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7221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7222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7223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7224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7225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7226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7227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7228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7229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7230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7231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7232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7233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7234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7235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7236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723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723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7239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37240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37241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1DD9E933-4942-4D76-811D-2107B15D800F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2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53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3AD7B5A-7D5C-4083-BA0E-339C9B5716F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E0FF89"/>
            </a:gs>
            <a:gs pos="100000">
              <a:srgbClr val="A3FFA3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333375"/>
            <a:ext cx="7772400" cy="1736725"/>
          </a:xfrm>
        </p:spPr>
        <p:txBody>
          <a:bodyPr/>
          <a:lstStyle/>
          <a:p>
            <a:pPr algn="ctr"/>
            <a:r>
              <a:rPr lang="ru-RU" sz="4800">
                <a:solidFill>
                  <a:schemeClr val="bg2"/>
                </a:solidFill>
              </a:rPr>
              <a:t>Юмористический и сатирический талант </a:t>
            </a:r>
            <a:br>
              <a:rPr lang="ru-RU" sz="4800">
                <a:solidFill>
                  <a:schemeClr val="bg2"/>
                </a:solidFill>
              </a:rPr>
            </a:br>
            <a:r>
              <a:rPr lang="ru-RU" sz="4800">
                <a:solidFill>
                  <a:schemeClr val="bg2"/>
                </a:solidFill>
              </a:rPr>
              <a:t>А. П.Чехова.</a:t>
            </a:r>
            <a:br>
              <a:rPr lang="ru-RU" sz="4800">
                <a:solidFill>
                  <a:schemeClr val="bg2"/>
                </a:solidFill>
              </a:rPr>
            </a:br>
            <a:r>
              <a:rPr lang="ru-RU" sz="4800">
                <a:solidFill>
                  <a:schemeClr val="bg2"/>
                </a:solidFill>
              </a:rPr>
              <a:t> Рассказ «Хирургия».</a:t>
            </a: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Особенности ранних рассказов А.П.Чехова: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4060825"/>
          </a:xfrm>
        </p:spPr>
        <p:txBody>
          <a:bodyPr/>
          <a:lstStyle/>
          <a:p>
            <a:r>
              <a:rPr lang="ru-RU"/>
              <a:t>использование иронических заглавий,</a:t>
            </a:r>
          </a:p>
          <a:p>
            <a:r>
              <a:rPr lang="ru-RU"/>
              <a:t>говорящие фамилии,</a:t>
            </a:r>
          </a:p>
          <a:p>
            <a:r>
              <a:rPr lang="ru-RU"/>
              <a:t>доведение до абсурда характерных черт героев, </a:t>
            </a:r>
          </a:p>
          <a:p>
            <a:r>
              <a:rPr lang="ru-RU"/>
              <a:t>краткость,</a:t>
            </a:r>
          </a:p>
          <a:p>
            <a:r>
              <a:rPr lang="ru-RU"/>
              <a:t>строгий отбор деталей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E0FF89"/>
            </a:gs>
            <a:gs pos="100000">
              <a:srgbClr val="A3FFA3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chemeClr val="bg2"/>
                </a:solidFill>
              </a:rPr>
              <a:t>А.П.Чехов и Л.Н.Толстой</a:t>
            </a:r>
          </a:p>
        </p:txBody>
      </p:sp>
      <p:pic>
        <p:nvPicPr>
          <p:cNvPr id="66564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1557338"/>
            <a:ext cx="3455988" cy="4679950"/>
          </a:xfrm>
          <a:noFill/>
          <a:ln/>
        </p:spPr>
      </p:pic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4427538" y="2205038"/>
            <a:ext cx="4465637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65125">
              <a:spcBef>
                <a:spcPct val="50000"/>
              </a:spcBef>
            </a:pPr>
            <a:r>
              <a:rPr lang="ru-RU" sz="2400" dirty="0">
                <a:solidFill>
                  <a:schemeClr val="bg2"/>
                </a:solidFill>
              </a:rPr>
              <a:t>Чехов - истинный </a:t>
            </a:r>
            <a:r>
              <a:rPr lang="ru-RU" sz="2400" dirty="0" smtClean="0">
                <a:solidFill>
                  <a:schemeClr val="bg2"/>
                </a:solidFill>
              </a:rPr>
              <a:t>художник: его </a:t>
            </a:r>
            <a:r>
              <a:rPr lang="ru-RU" sz="2400" dirty="0">
                <a:solidFill>
                  <a:schemeClr val="bg2"/>
                </a:solidFill>
              </a:rPr>
              <a:t>можно перечитывать несколько раз…</a:t>
            </a:r>
          </a:p>
          <a:p>
            <a:pPr indent="365125">
              <a:spcBef>
                <a:spcPct val="50000"/>
              </a:spcBef>
            </a:pPr>
            <a:r>
              <a:rPr lang="ru-RU" sz="2400" dirty="0">
                <a:solidFill>
                  <a:schemeClr val="bg2"/>
                </a:solidFill>
              </a:rPr>
              <a:t>У французов три </a:t>
            </a:r>
            <a:r>
              <a:rPr lang="ru-RU" sz="2400" dirty="0" smtClean="0">
                <a:solidFill>
                  <a:schemeClr val="bg2"/>
                </a:solidFill>
              </a:rPr>
              <a:t>писателя: Стендаль</a:t>
            </a:r>
            <a:r>
              <a:rPr lang="ru-RU" sz="2400" dirty="0">
                <a:solidFill>
                  <a:schemeClr val="bg2"/>
                </a:solidFill>
              </a:rPr>
              <a:t>, Бальзак, Флобер, ну еще Мопассан, но Чехов – лучше его..</a:t>
            </a:r>
          </a:p>
          <a:p>
            <a:pPr indent="365125">
              <a:spcBef>
                <a:spcPct val="50000"/>
              </a:spcBef>
            </a:pPr>
            <a:r>
              <a:rPr lang="ru-RU" sz="2400" dirty="0">
                <a:solidFill>
                  <a:schemeClr val="bg2"/>
                </a:solidFill>
              </a:rPr>
              <a:t>	</a:t>
            </a:r>
            <a:r>
              <a:rPr lang="ru-RU" sz="2400" dirty="0" err="1">
                <a:solidFill>
                  <a:schemeClr val="bg2"/>
                </a:solidFill>
              </a:rPr>
              <a:t>Л.Н.Толстой</a:t>
            </a:r>
            <a:endParaRPr lang="ru-RU" sz="24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6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6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6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65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65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65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65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65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65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 shadeToTitle="1"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6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88913"/>
            <a:ext cx="3635375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4210050" y="3716338"/>
            <a:ext cx="493395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Краткость - сестра таланта</a:t>
            </a:r>
          </a:p>
          <a:p>
            <a:pPr>
              <a:spcBef>
                <a:spcPct val="50000"/>
              </a:spcBef>
            </a:pPr>
            <a:r>
              <a:rPr lang="ru-RU" sz="2800"/>
              <a:t>Искусство писать состоит в искусстве вычеркивать</a:t>
            </a:r>
          </a:p>
          <a:p>
            <a:pPr>
              <a:spcBef>
                <a:spcPct val="50000"/>
              </a:spcBef>
            </a:pPr>
            <a:r>
              <a:rPr lang="ru-RU" sz="2800"/>
              <a:t>	Из писем А.П.Чехова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8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8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8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8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48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Таганрог - родина А.П. Чехова</a:t>
            </a:r>
          </a:p>
        </p:txBody>
      </p:sp>
      <p:pic>
        <p:nvPicPr>
          <p:cNvPr id="12390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03800" y="1628775"/>
            <a:ext cx="3717925" cy="2609850"/>
          </a:xfrm>
          <a:noFill/>
          <a:ln/>
        </p:spPr>
      </p:pic>
      <p:pic>
        <p:nvPicPr>
          <p:cNvPr id="12390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4437063"/>
            <a:ext cx="3751263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912" name="Text Box 8"/>
          <p:cNvSpPr txBox="1">
            <a:spLocks noChangeArrowheads="1"/>
          </p:cNvSpPr>
          <p:nvPr/>
        </p:nvSpPr>
        <p:spPr bwMode="auto">
          <a:xfrm>
            <a:off x="395288" y="1412875"/>
            <a:ext cx="44640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65125">
              <a:spcBef>
                <a:spcPct val="50000"/>
              </a:spcBef>
            </a:pPr>
            <a:r>
              <a:rPr lang="ru-RU" sz="2400"/>
              <a:t>А.П. Чехов родился в Таганроге в 1860 году. Детей в семье было шестеро: пятеро сыновей и одна дочь. Антон был третий.</a:t>
            </a:r>
          </a:p>
        </p:txBody>
      </p:sp>
      <p:sp>
        <p:nvSpPr>
          <p:cNvPr id="123913" name="Text Box 9"/>
          <p:cNvSpPr txBox="1">
            <a:spLocks noChangeArrowheads="1"/>
          </p:cNvSpPr>
          <p:nvPr/>
        </p:nvSpPr>
        <p:spPr bwMode="auto">
          <a:xfrm>
            <a:off x="395288" y="3357563"/>
            <a:ext cx="4752975" cy="283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65125">
              <a:spcBef>
                <a:spcPct val="50000"/>
              </a:spcBef>
            </a:pPr>
            <a:r>
              <a:rPr lang="ru-RU" sz="2400"/>
              <a:t>Все  дети Чеховых были талантливы: пели в церковном хоре, рисовали…</a:t>
            </a:r>
          </a:p>
          <a:p>
            <a:pPr indent="365125">
              <a:spcBef>
                <a:spcPct val="50000"/>
              </a:spcBef>
            </a:pPr>
            <a:r>
              <a:rPr lang="ru-RU" sz="2400"/>
              <a:t>Весной 1879 года Антон окончил гимназию и осенью уехал в Москву ,где поступил в университет.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3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3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3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920"/>
                            </p:stCondLst>
                            <p:childTnLst>
                              <p:par>
                                <p:cTn id="1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42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23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23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23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740"/>
                            </p:stCondLst>
                            <p:childTnLst>
                              <p:par>
                                <p:cTn id="2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240"/>
                            </p:stCondLst>
                            <p:childTnLst>
                              <p:par>
                                <p:cTn id="3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239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239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239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ru-RU"/>
              <a:t>Таганрог – родина Чехова</a:t>
            </a:r>
          </a:p>
        </p:txBody>
      </p:sp>
      <p:pic>
        <p:nvPicPr>
          <p:cNvPr id="140292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1557338"/>
            <a:ext cx="3749675" cy="2609850"/>
          </a:xfrm>
          <a:noFill/>
          <a:ln/>
        </p:spPr>
      </p:pic>
      <p:pic>
        <p:nvPicPr>
          <p:cNvPr id="14029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4581525"/>
            <a:ext cx="3111500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0294" name="Text Box 6"/>
          <p:cNvSpPr txBox="1">
            <a:spLocks noChangeArrowheads="1"/>
          </p:cNvSpPr>
          <p:nvPr/>
        </p:nvSpPr>
        <p:spPr bwMode="auto">
          <a:xfrm>
            <a:off x="4427538" y="2133600"/>
            <a:ext cx="424815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Каменная Лестница – место любимых прогулок Чехова</a:t>
            </a:r>
          </a:p>
        </p:txBody>
      </p:sp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4427538" y="4724400"/>
            <a:ext cx="42481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По этим ступеням он любил подниматься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140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760"/>
                            </p:stCondLst>
                            <p:childTnLst>
                              <p:par>
                                <p:cTn id="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0" grpId="0"/>
      <p:bldP spid="140294" grpId="0"/>
      <p:bldP spid="14029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96975"/>
          </a:xfrm>
        </p:spPr>
        <p:txBody>
          <a:bodyPr/>
          <a:lstStyle/>
          <a:p>
            <a:r>
              <a:rPr lang="ru-RU"/>
              <a:t>Антоша Чехонте</a:t>
            </a:r>
          </a:p>
        </p:txBody>
      </p:sp>
      <p:pic>
        <p:nvPicPr>
          <p:cNvPr id="65540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1773238"/>
            <a:ext cx="3132137" cy="4468812"/>
          </a:xfrm>
          <a:noFill/>
          <a:ln/>
        </p:spPr>
      </p:pic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5003800" y="2133600"/>
            <a:ext cx="1728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800"/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3779838" y="1844675"/>
            <a:ext cx="5364162" cy="392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441325">
              <a:spcBef>
                <a:spcPct val="50000"/>
              </a:spcBef>
            </a:pPr>
            <a:r>
              <a:rPr lang="ru-RU" sz="2400"/>
              <a:t>В декабре 1879 года в юморис-тическом журнале «Стрекоза» появился первый рассказ А.П.Чехова. Потом он стал писать и посылать свои произведения в журналы «Будильник», «Зритель», «Стрекоза», «Осколки» рассказ за рассказом.</a:t>
            </a:r>
          </a:p>
          <a:p>
            <a:pPr indent="441325">
              <a:spcBef>
                <a:spcPct val="50000"/>
              </a:spcBef>
            </a:pPr>
            <a:r>
              <a:rPr lang="ru-RU" sz="2400"/>
              <a:t>Подписывался он псевдонимом «Антоша Чехонте»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1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5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5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5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5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Доктор Чехов</a:t>
            </a:r>
          </a:p>
        </p:txBody>
      </p:sp>
      <p:pic>
        <p:nvPicPr>
          <p:cNvPr id="81924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292725" y="1484313"/>
            <a:ext cx="3240088" cy="4530725"/>
          </a:xfrm>
          <a:noFill/>
          <a:ln/>
        </p:spPr>
      </p:pic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539750" y="3213100"/>
            <a:ext cx="1944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800"/>
          </a:p>
        </p:txBody>
      </p:sp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611188" y="1773238"/>
            <a:ext cx="424815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Весной 1884 года Чехов окончил университет и стал доктором. Доктор Чехов не бросал литературу. Когда спустя много лет один из его друзей спросил, сколько он написал рассказов в первые годы своей работы, Чехов  ответил: «Более тысячи».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10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1"/>
      <p:bldP spid="819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ru-RU"/>
              <a:t>«Хирургия»(1883)</a:t>
            </a:r>
          </a:p>
        </p:txBody>
      </p:sp>
      <p:pic>
        <p:nvPicPr>
          <p:cNvPr id="124932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lum contrast="30000"/>
          </a:blip>
          <a:srcRect/>
          <a:stretch>
            <a:fillRect/>
          </a:stretch>
        </p:blipFill>
        <p:spPr>
          <a:xfrm>
            <a:off x="250825" y="1484313"/>
            <a:ext cx="2894013" cy="4530725"/>
          </a:xfrm>
          <a:noFill/>
          <a:ln/>
        </p:spPr>
      </p:pic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3276600" y="1268413"/>
            <a:ext cx="56896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65125">
              <a:spcBef>
                <a:spcPct val="50000"/>
              </a:spcBef>
            </a:pPr>
            <a:r>
              <a:rPr lang="ru-RU" sz="2400"/>
              <a:t>Рассказ вошел в сборник «Пестрые рассказы» (77 произведений).</a:t>
            </a:r>
          </a:p>
          <a:p>
            <a:pPr indent="365125">
              <a:spcBef>
                <a:spcPct val="50000"/>
              </a:spcBef>
            </a:pPr>
            <a:r>
              <a:rPr lang="ru-RU" sz="2400"/>
              <a:t>Вот его начало: «Земская больница. За отсутствием доктора, уехавшего жениться, больных принимает доктор Курятин…На лице выражение чувства долга и приятности.</a:t>
            </a:r>
          </a:p>
          <a:p>
            <a:pPr indent="365125">
              <a:spcBef>
                <a:spcPct val="50000"/>
              </a:spcBef>
            </a:pPr>
            <a:r>
              <a:rPr lang="ru-RU" sz="2400"/>
              <a:t>Вдумайтесь в знаменитую «Хирургию» и представьте ее, а может быть ,и себя пациентами фельдшера Курятина.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4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49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2" name="Picture 4" descr="хирург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213" y="2420938"/>
            <a:ext cx="5867400" cy="3711575"/>
          </a:xfrm>
          <a:prstGeom prst="rect">
            <a:avLst/>
          </a:prstGeom>
          <a:noFill/>
        </p:spPr>
      </p:pic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95288" y="333375"/>
            <a:ext cx="8497887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Хирургия  - пустяки…Тут во всем привычка  нужна,</a:t>
            </a:r>
          </a:p>
          <a:p>
            <a:pPr>
              <a:spcBef>
                <a:spcPct val="50000"/>
              </a:spcBef>
            </a:pPr>
            <a:r>
              <a:rPr lang="ru-RU" sz="2400"/>
              <a:t>твердость руки…</a:t>
            </a:r>
          </a:p>
          <a:p>
            <a:pPr>
              <a:spcBef>
                <a:spcPct val="50000"/>
              </a:spcBef>
            </a:pPr>
            <a:r>
              <a:rPr lang="ru-RU" sz="2400"/>
              <a:t>Зубы разные бывают, один рвешь щипцами, другой козьей ножкой, третий ключом.  Кому как!</a:t>
            </a:r>
          </a:p>
        </p:txBody>
      </p:sp>
      <p:pic>
        <p:nvPicPr>
          <p:cNvPr id="63494" name="Picture 6" descr="j021195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4514850"/>
            <a:ext cx="3743325" cy="2343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ru-RU"/>
              <a:t>Юмор и сатира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Сатира - вид комического, беспощадно осмеивающий несовершенство мира, человеческие пороки.</a:t>
            </a:r>
          </a:p>
          <a:p>
            <a:endParaRPr lang="ru-RU"/>
          </a:p>
          <a:p>
            <a:r>
              <a:rPr lang="ru-RU"/>
              <a:t>Юмор - изображение героев в смешном виде, добрая усмешка.</a:t>
            </a:r>
          </a:p>
        </p:txBody>
      </p:sp>
      <p:pic>
        <p:nvPicPr>
          <p:cNvPr id="141318" name="Picture 6" descr="j025447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4652963"/>
            <a:ext cx="2328862" cy="1920875"/>
          </a:xfrm>
          <a:prstGeom prst="rect">
            <a:avLst/>
          </a:prstGeom>
          <a:noFill/>
        </p:spPr>
      </p:pic>
      <p:pic>
        <p:nvPicPr>
          <p:cNvPr id="141319" name="Picture 7" descr="j02153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5445125"/>
            <a:ext cx="2879725" cy="9255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Клен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406</TotalTime>
  <Words>366</Words>
  <Application>Microsoft Office PowerPoint</Application>
  <PresentationFormat>Экран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Трава</vt:lpstr>
      <vt:lpstr>Клен</vt:lpstr>
      <vt:lpstr>Оформление по умолчанию</vt:lpstr>
      <vt:lpstr>Юмористический и сатирический талант  А. П.Чехова.  Рассказ «Хирургия».</vt:lpstr>
      <vt:lpstr>Презентация PowerPoint</vt:lpstr>
      <vt:lpstr>Таганрог - родина А.П. Чехова</vt:lpstr>
      <vt:lpstr>Таганрог – родина Чехова</vt:lpstr>
      <vt:lpstr>Антоша Чехонте</vt:lpstr>
      <vt:lpstr>Доктор Чехов</vt:lpstr>
      <vt:lpstr>«Хирургия»(1883)</vt:lpstr>
      <vt:lpstr>Презентация PowerPoint</vt:lpstr>
      <vt:lpstr>Юмор и сатира</vt:lpstr>
      <vt:lpstr>Особенности ранних рассказов А.П.Чехова:</vt:lpstr>
      <vt:lpstr>А.П.Чехов и Л.Н.Толстой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ПК</cp:lastModifiedBy>
  <cp:revision>27</cp:revision>
  <dcterms:created xsi:type="dcterms:W3CDTF">2006-02-24T13:35:25Z</dcterms:created>
  <dcterms:modified xsi:type="dcterms:W3CDTF">2020-02-06T00:43:15Z</dcterms:modified>
</cp:coreProperties>
</file>