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22A4D3-3F6C-44D1-B62A-92A8F4AF05F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7B1C330-B8DC-4462-B95B-341975629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Жизнь и творчество Алексея Константиновича Толстого     (1817-1875)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556001"/>
            <a:ext cx="5184576" cy="1473200"/>
          </a:xfrm>
        </p:spPr>
        <p:txBody>
          <a:bodyPr>
            <a:normAutofit/>
          </a:bodyPr>
          <a:lstStyle/>
          <a:p>
            <a:pPr algn="r"/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К уроку литературы в 7 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классе</a:t>
            </a:r>
            <a:endParaRPr lang="ru-RU" u="sng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7544" y="2415469"/>
            <a:ext cx="30480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9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908720"/>
            <a:ext cx="382219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 последнее десятилетие писал баллады («Змей </a:t>
            </a:r>
            <a:r>
              <a:rPr lang="ru-RU" b="1" dirty="0" err="1"/>
              <a:t>Тугарин</a:t>
            </a:r>
            <a:r>
              <a:rPr lang="ru-RU" b="1" dirty="0"/>
              <a:t>», 1868, «Песня о </a:t>
            </a:r>
            <a:r>
              <a:rPr lang="ru-RU" b="1" dirty="0" err="1"/>
              <a:t>Гаральде</a:t>
            </a:r>
            <a:r>
              <a:rPr lang="ru-RU" b="1" dirty="0"/>
              <a:t> и Ярославне», 1869, «Роман Галицкий», 1870, «Илья Муромец», 1871 и др.), стихотворные политические сатиры («История государства Российского от Гостомысла до Тимашева», </a:t>
            </a:r>
            <a:r>
              <a:rPr lang="ru-RU" b="1" dirty="0" smtClean="0"/>
              <a:t> </a:t>
            </a:r>
            <a:r>
              <a:rPr lang="ru-RU" b="1" dirty="0"/>
              <a:t>«Сон </a:t>
            </a:r>
            <a:r>
              <a:rPr lang="ru-RU" b="1" dirty="0" smtClean="0"/>
              <a:t>Попова» и </a:t>
            </a:r>
            <a:r>
              <a:rPr lang="ru-RU" b="1" dirty="0"/>
              <a:t>др.), поэмы («Портрет», 1874; «Дракон», 1875), лирические стихи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22992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77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32656"/>
            <a:ext cx="4176464" cy="576064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>
                <a:solidFill>
                  <a:srgbClr val="7030A0"/>
                </a:solidFill>
              </a:rPr>
              <a:t>Баллады Толстого, рисующие эпоху укрепления русской государственности, пронизаны драматическим началом. Сюжетами многих из них послужили события из истории царствования </a:t>
            </a:r>
            <a:r>
              <a:rPr lang="ru-RU" b="1" u="sng" dirty="0">
                <a:solidFill>
                  <a:srgbClr val="7030A0"/>
                </a:solidFill>
              </a:rPr>
              <a:t>Ивана Грозного</a:t>
            </a:r>
            <a:r>
              <a:rPr lang="ru-RU" b="1" dirty="0">
                <a:solidFill>
                  <a:srgbClr val="7030A0"/>
                </a:solidFill>
              </a:rPr>
              <a:t>, который представлялся поэту наиболее ярким выразителем принципа неограниченного самовластия и полного поглощения личности </a:t>
            </a:r>
            <a:r>
              <a:rPr lang="ru-RU" b="1" dirty="0" smtClean="0">
                <a:solidFill>
                  <a:srgbClr val="7030A0"/>
                </a:solidFill>
              </a:rPr>
              <a:t>государством Так</a:t>
            </a:r>
            <a:r>
              <a:rPr lang="ru-RU" b="1" dirty="0">
                <a:solidFill>
                  <a:srgbClr val="7030A0"/>
                </a:solidFill>
              </a:rPr>
              <a:t>, в балладе «Василий Шибанов» Толстой пересматривает героическую ситуацию спора свободолюбивого подданного с царем, получившую признание под влиянием творчества Ф. Шиллера. Передавая обличение Ивана Грозного Курбским, Толстой подчеркивает в участниках драматического конфликта — царе и мятежном боярине — общие черты: гордость, бесчеловечность, неблагодарность. Способность же к самопожертвованию, готовность пострадать за слова правды автор видит в простом человеке, которого сильные мира сего приносят в жертву своему спору: безвестный раб одерживает нравственную победу над царем и своим подвигом восстанавливает торжество подлинно человеческого величия над мнимы</a:t>
            </a:r>
            <a:r>
              <a:rPr lang="ru-RU" dirty="0">
                <a:solidFill>
                  <a:srgbClr val="7030A0"/>
                </a:solidFill>
              </a:rPr>
              <a:t>м</a:t>
            </a:r>
            <a:r>
              <a:rPr lang="ru-RU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736304" cy="2968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366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60648"/>
            <a:ext cx="3895344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Источником </a:t>
            </a:r>
            <a:r>
              <a:rPr lang="ru-RU" b="1" dirty="0"/>
              <a:t>стихотворения </a:t>
            </a:r>
            <a:r>
              <a:rPr lang="ru-RU" b="1" dirty="0" smtClean="0"/>
              <a:t>«Князь Михайло Репнин» является </a:t>
            </a:r>
            <a:r>
              <a:rPr lang="ru-RU" b="1" dirty="0"/>
              <a:t>рассказ о смерти Репнина в «Истории Иоанна Грозного» </a:t>
            </a:r>
            <a:r>
              <a:rPr lang="ru-RU" b="1" dirty="0" smtClean="0"/>
              <a:t>: Иоанн, </a:t>
            </a:r>
            <a:r>
              <a:rPr lang="ru-RU" b="1" dirty="0"/>
              <a:t>«</a:t>
            </a:r>
            <a:r>
              <a:rPr lang="ru-RU" b="1" dirty="0" smtClean="0"/>
              <a:t>упившись, </a:t>
            </a:r>
            <a:r>
              <a:rPr lang="ru-RU" b="1" dirty="0"/>
              <a:t>начал со скоморохами в </a:t>
            </a:r>
            <a:r>
              <a:rPr lang="ru-RU" b="1" dirty="0" err="1"/>
              <a:t>машкарах</a:t>
            </a:r>
            <a:r>
              <a:rPr lang="ru-RU" b="1" dirty="0"/>
              <a:t> </a:t>
            </a:r>
            <a:r>
              <a:rPr lang="ru-RU" b="1" dirty="0" err="1"/>
              <a:t>плясати</a:t>
            </a:r>
            <a:r>
              <a:rPr lang="ru-RU" b="1" dirty="0"/>
              <a:t>, и сущие пирующие с ним; видев же сие бесчиние, он [Репнин], муж нарочитый и благородный, начал </a:t>
            </a:r>
            <a:r>
              <a:rPr lang="ru-RU" b="1" dirty="0" err="1"/>
              <a:t>плакати</a:t>
            </a:r>
            <a:r>
              <a:rPr lang="ru-RU" b="1" dirty="0"/>
              <a:t> и </a:t>
            </a:r>
            <a:r>
              <a:rPr lang="ru-RU" b="1" dirty="0" err="1"/>
              <a:t>глаголати</a:t>
            </a:r>
            <a:r>
              <a:rPr lang="ru-RU" b="1" dirty="0"/>
              <a:t> ему: „Иже недостоин </a:t>
            </a:r>
            <a:r>
              <a:rPr lang="ru-RU" b="1" dirty="0" err="1"/>
              <a:t>ти</a:t>
            </a:r>
            <a:r>
              <a:rPr lang="ru-RU" b="1" dirty="0"/>
              <a:t>, о царю христианский, таковых </a:t>
            </a:r>
            <a:r>
              <a:rPr lang="ru-RU" b="1" dirty="0" err="1"/>
              <a:t>творити</a:t>
            </a:r>
            <a:r>
              <a:rPr lang="ru-RU" b="1" dirty="0"/>
              <a:t>“. Он же начал </a:t>
            </a:r>
            <a:r>
              <a:rPr lang="ru-RU" b="1" dirty="0" err="1"/>
              <a:t>нудити</a:t>
            </a:r>
            <a:r>
              <a:rPr lang="ru-RU" b="1" dirty="0"/>
              <a:t> его, </a:t>
            </a:r>
            <a:r>
              <a:rPr lang="ru-RU" b="1" dirty="0" err="1"/>
              <a:t>глаголюще</a:t>
            </a:r>
            <a:r>
              <a:rPr lang="ru-RU" b="1" dirty="0"/>
              <a:t>: „Веселись и играй с нами“, — и, взявши </a:t>
            </a:r>
            <a:r>
              <a:rPr lang="ru-RU" b="1" dirty="0" err="1"/>
              <a:t>машкару</a:t>
            </a:r>
            <a:r>
              <a:rPr lang="ru-RU" b="1" dirty="0"/>
              <a:t>, </a:t>
            </a:r>
            <a:r>
              <a:rPr lang="ru-RU" b="1" dirty="0" err="1"/>
              <a:t>класти</a:t>
            </a:r>
            <a:r>
              <a:rPr lang="ru-RU" b="1" dirty="0"/>
              <a:t> начал на лице его; он же </a:t>
            </a:r>
            <a:r>
              <a:rPr lang="ru-RU" b="1" dirty="0" err="1"/>
              <a:t>отверже</a:t>
            </a:r>
            <a:r>
              <a:rPr lang="ru-RU" b="1" dirty="0"/>
              <a:t> ю и потоптал… Царь же ярости </a:t>
            </a:r>
            <a:r>
              <a:rPr lang="ru-RU" b="1" dirty="0" err="1"/>
              <a:t>исполнився</a:t>
            </a:r>
            <a:r>
              <a:rPr lang="ru-RU" b="1" dirty="0"/>
              <a:t>, отогнал его от очей своих, и по </a:t>
            </a:r>
            <a:r>
              <a:rPr lang="ru-RU" b="1" dirty="0" err="1"/>
              <a:t>коликих</a:t>
            </a:r>
            <a:r>
              <a:rPr lang="ru-RU" b="1" dirty="0"/>
              <a:t> днях потом, в день недельный, на всенощном бдению </a:t>
            </a:r>
            <a:r>
              <a:rPr lang="ru-RU" b="1" dirty="0" err="1"/>
              <a:t>стоящу</a:t>
            </a:r>
            <a:r>
              <a:rPr lang="ru-RU" b="1" dirty="0"/>
              <a:t> ему в церкви… повелел воинам бесчеловечным и лютым </a:t>
            </a:r>
            <a:r>
              <a:rPr lang="ru-RU" b="1" dirty="0" err="1"/>
              <a:t>заклати</a:t>
            </a:r>
            <a:r>
              <a:rPr lang="ru-RU" b="1" dirty="0"/>
              <a:t> его, </a:t>
            </a:r>
            <a:r>
              <a:rPr lang="ru-RU" b="1" dirty="0" err="1"/>
              <a:t>близу</a:t>
            </a:r>
            <a:r>
              <a:rPr lang="ru-RU" b="1" dirty="0"/>
              <a:t> самого </a:t>
            </a:r>
            <a:r>
              <a:rPr lang="ru-RU" b="1" dirty="0" err="1"/>
              <a:t>олтаря</a:t>
            </a:r>
            <a:r>
              <a:rPr lang="ru-RU" b="1" dirty="0"/>
              <a:t> стояща, аки агнца Божия неповинного».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Между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тем в стихотворении Грозный собственноручно убивает Репнина, и тут же на пиру, а не через несколько дней в церкви. Толстой внес эти изменения из соображений чисто художественного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порядка.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Концовка — раскаяние Грозного — также принадлежит Толстому.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24036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2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6672"/>
            <a:ext cx="3888432" cy="5400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   По </a:t>
            </a:r>
            <a:r>
              <a:rPr lang="ru-RU" b="1" dirty="0">
                <a:solidFill>
                  <a:srgbClr val="7030A0"/>
                </a:solidFill>
              </a:rPr>
              <a:t>отзывам современников, Алексей Константинович был человеком благородной и чистой души, начисто лишенным каких бы то ни было тщеславных устремлений. Предназначением своей жизни он считал искусство. Устами одного из своих литературных персонажей он прямо говорил об этом: «Простым рожден я быть певцом, глаголом вольным Бога славить...». Эти слова Иоанна </a:t>
            </a:r>
            <a:r>
              <a:rPr lang="ru-RU" b="1" dirty="0" err="1">
                <a:solidFill>
                  <a:srgbClr val="7030A0"/>
                </a:solidFill>
              </a:rPr>
              <a:t>Дамаскина</a:t>
            </a:r>
            <a:r>
              <a:rPr lang="ru-RU" b="1" dirty="0">
                <a:solidFill>
                  <a:srgbClr val="7030A0"/>
                </a:solidFill>
              </a:rPr>
              <a:t>, главного героя одного из произведений Толстого, выразили суть авторского мировоззрения.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808312" cy="3832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731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3822192" cy="5073427"/>
          </a:xfrm>
        </p:spPr>
        <p:txBody>
          <a:bodyPr>
            <a:normAutofit/>
          </a:bodyPr>
          <a:lstStyle/>
          <a:p>
            <a:r>
              <a:rPr lang="ru-RU" b="1" dirty="0" smtClean="0"/>
              <a:t>Уйдя </a:t>
            </a:r>
            <a:r>
              <a:rPr lang="ru-RU" b="1" dirty="0"/>
              <a:t>в отставку, в основном жил в своих имениях, уделяя мало внимания хозяйству, и постепенно разорился. Ухудшилось состояние его </a:t>
            </a:r>
            <a:r>
              <a:rPr lang="ru-RU" b="1" dirty="0" smtClean="0"/>
              <a:t>здоровья (последние </a:t>
            </a:r>
            <a:r>
              <a:rPr lang="ru-RU" b="1" dirty="0"/>
              <a:t>годы жизни Толстой тяжело страдал от расстройства нервов, облегчая боль приемами </a:t>
            </a:r>
            <a:r>
              <a:rPr lang="ru-RU" b="1" dirty="0" smtClean="0"/>
              <a:t>морфия). В </a:t>
            </a:r>
            <a:r>
              <a:rPr lang="ru-RU" b="1" dirty="0"/>
              <a:t>возрасте 58 лет А</a:t>
            </a:r>
            <a:r>
              <a:rPr lang="ru-RU" b="1" dirty="0" smtClean="0"/>
              <a:t>. Толстой </a:t>
            </a:r>
            <a:r>
              <a:rPr lang="ru-RU" b="1" dirty="0"/>
              <a:t>28 сентября (10 октября </a:t>
            </a:r>
            <a:r>
              <a:rPr lang="ru-RU" b="1" dirty="0" err="1"/>
              <a:t>н.с</a:t>
            </a:r>
            <a:r>
              <a:rPr lang="ru-RU" b="1" dirty="0"/>
              <a:t>.) 1875 скончался в имении Красный Рог Черниговской губернии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592288" cy="312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36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772817"/>
            <a:ext cx="3818467" cy="34341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Толстой Алексей Константинович, граф (1817 - 1875), поэт, прозаик, драматург. Родился 24 августа (5 сентября 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с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.) в Петербурге в знатной дворянской семье. </a:t>
            </a:r>
          </a:p>
        </p:txBody>
      </p:sp>
      <p:pic>
        <p:nvPicPr>
          <p:cNvPr id="3074" name="Picture 2"/>
          <p:cNvPicPr preferRelativeResize="0">
            <a:picLocks noGrp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187624" y="1844824"/>
            <a:ext cx="2376264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5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188640"/>
            <a:ext cx="375476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Алексею </a:t>
            </a:r>
            <a:r>
              <a:rPr lang="ru-RU" dirty="0">
                <a:solidFill>
                  <a:srgbClr val="002060"/>
                </a:solidFill>
              </a:rPr>
              <a:t>Константиновичу не суждено было воспитываться в полной и счастливой семье, так как родители разошлись, и маленькому мальчику, которому в ту пору не исполнилось еще и месяца от роду, вместе с матерью пришлось покинуть имение отца. Воспитывался он в доме своего дяди, Алексея Алексеевича </a:t>
            </a:r>
            <a:r>
              <a:rPr lang="ru-RU" dirty="0" smtClean="0">
                <a:solidFill>
                  <a:srgbClr val="002060"/>
                </a:solidFill>
              </a:rPr>
              <a:t>Перовского </a:t>
            </a:r>
            <a:r>
              <a:rPr lang="ru-RU" b="1" u="sng" dirty="0" smtClean="0">
                <a:solidFill>
                  <a:srgbClr val="002060"/>
                </a:solidFill>
              </a:rPr>
              <a:t>(писатель , автор книги </a:t>
            </a:r>
            <a:r>
              <a:rPr lang="ru-RU" b="1" u="sng" dirty="0">
                <a:solidFill>
                  <a:srgbClr val="002060"/>
                </a:solidFill>
              </a:rPr>
              <a:t> </a:t>
            </a:r>
            <a:r>
              <a:rPr lang="ru-RU" b="1" u="sng" dirty="0" smtClean="0">
                <a:solidFill>
                  <a:srgbClr val="002060"/>
                </a:solidFill>
              </a:rPr>
              <a:t>«Черная курица, или Подземные жители» - см. портрет на слайде),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который в то время проживал на Украине. Там прошли детские годы Толстого, и лишь спустя восемь лет он вернулся вместе с матерью и дядей в Петербург. Здесь он вскоре сблизился с юным цесаревичем </a:t>
            </a:r>
            <a:r>
              <a:rPr lang="ru-RU" dirty="0" smtClean="0">
                <a:solidFill>
                  <a:srgbClr val="002060"/>
                </a:solidFill>
              </a:rPr>
              <a:t>Александром (будущий Александр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r>
              <a:rPr lang="ru-RU" dirty="0">
                <a:solidFill>
                  <a:srgbClr val="002060"/>
                </a:solidFill>
              </a:rPr>
              <a:t>Они были ровесниками, и дружба, завязавшаяся между ними в раннем возрасте, с годами окрепла и сохранилась на всю жизнь.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448272" cy="271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97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48064" y="1124744"/>
            <a:ext cx="3816424" cy="500173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месте </a:t>
            </a:r>
            <a:r>
              <a:rPr lang="ru-RU" dirty="0">
                <a:solidFill>
                  <a:srgbClr val="002060"/>
                </a:solidFill>
              </a:rPr>
              <a:t>с матерью </a:t>
            </a:r>
            <a:r>
              <a:rPr lang="ru-RU" dirty="0" smtClean="0">
                <a:solidFill>
                  <a:srgbClr val="002060"/>
                </a:solidFill>
              </a:rPr>
              <a:t>Алексей Толстой совершил путешествие за </a:t>
            </a:r>
            <a:r>
              <a:rPr lang="ru-RU" dirty="0">
                <a:solidFill>
                  <a:srgbClr val="002060"/>
                </a:solidFill>
              </a:rPr>
              <a:t>границу. Они посетили Германию и Италию, и эта поездка произвела очень сильное впечатление на девятилетнего Алексея. В Германии он встретился с великим поэтом Гёте, в ту пору уже человеком преклонных лет. Маленькому Толстому довелось посидеть у него на коленях, и этот эпизод надолго остался в памяти будущего писателя. Яркие, волнующие впечатления вызвала у Толстого Италия. Алексей вместе с матерью и дядей посетил много городов — Милан, Флоренцию, Неаполь и Рим. Впоследствии Алексей Константинович вспоминал, что « в каждом из этих городов росли во мне мой энтузиазм и любовь к искусству».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14525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798" y="2871031"/>
            <a:ext cx="1872058" cy="213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20280" y="657548"/>
            <a:ext cx="2339752" cy="1723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09973" y="5229200"/>
            <a:ext cx="2321675" cy="16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28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822192" cy="442567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1834 Толстой выдержал экзамен в университете и был зачислен “студентом” в Московский архив министерства иностранных дел.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880320" cy="243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82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032448" cy="3929609"/>
          </a:xfrm>
        </p:spPr>
        <p:txBody>
          <a:bodyPr>
            <a:normAutofit/>
          </a:bodyPr>
          <a:lstStyle/>
          <a:p>
            <a:r>
              <a:rPr lang="ru-RU" sz="2400" b="1" dirty="0"/>
              <a:t>В 1837 </a:t>
            </a:r>
            <a:r>
              <a:rPr lang="ru-RU" sz="2400" b="1" dirty="0" smtClean="0"/>
              <a:t>А.К. Толстой был прикомандирован </a:t>
            </a:r>
            <a:r>
              <a:rPr lang="ru-RU" sz="2400" b="1" dirty="0"/>
              <a:t>к русской миссии при германском сейме во </a:t>
            </a:r>
            <a:r>
              <a:rPr lang="ru-RU" sz="2400" b="1" dirty="0" smtClean="0"/>
              <a:t>Франкфурте-на-Майне, в </a:t>
            </a:r>
            <a:r>
              <a:rPr lang="ru-RU" sz="2400" b="1" dirty="0"/>
              <a:t>1840 возвратился в Россию и был назначен чиновником в канцелярию по законодательству.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933056"/>
            <a:ext cx="38716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51374" y="1484784"/>
            <a:ext cx="4169097" cy="38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13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908720"/>
            <a:ext cx="382219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Литературой Толстой начал заниматься уже в раннем возрасте. Первую свою книгу он выпустил в 1841 году под псевдонимом </a:t>
            </a:r>
            <a:r>
              <a:rPr lang="ru-RU" b="1" dirty="0" err="1"/>
              <a:t>Краснорогский</a:t>
            </a:r>
            <a:r>
              <a:rPr lang="ru-RU" b="1" dirty="0"/>
              <a:t>. Это был рассказ «Упырь», написанный в фантастическом жанре. Впоследствии Белинский высоко оценил это произведение, которому сам Толстой не придавал большого значения и даже не хотел включать его в собрание своих сочинений.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2160240" cy="3071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00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20072" y="548680"/>
            <a:ext cx="3528392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После длительного перерыва, в 1854 году, в журнале «Современник» были опубликованы </a:t>
            </a:r>
            <a:r>
              <a:rPr lang="ru-RU" sz="1600" b="1" dirty="0" smtClean="0"/>
              <a:t>стихотворения Алексея Толстого, </a:t>
            </a:r>
            <a:r>
              <a:rPr lang="ru-RU" sz="1600" b="1" dirty="0"/>
              <a:t>которые сразу обратили на себя внимание публики. Толстой продолжил заниматься поэзией и написал цикл юмористических стихотворений под псевдонимом </a:t>
            </a:r>
            <a:r>
              <a:rPr lang="ru-RU" sz="1600" b="1" dirty="0" err="1"/>
              <a:t>Козьма</a:t>
            </a:r>
            <a:r>
              <a:rPr lang="ru-RU" sz="1600" b="1" dirty="0"/>
              <a:t> Прутков. Этот псевдоним объединял целый ряд </a:t>
            </a:r>
            <a:r>
              <a:rPr lang="ru-RU" sz="1600" b="1" dirty="0" smtClean="0"/>
              <a:t>писателей (Толстой и его двоюродные братья Жемчужниковы), </a:t>
            </a:r>
            <a:r>
              <a:rPr lang="ru-RU" sz="1600" b="1" dirty="0"/>
              <a:t>однако перу Толстого принадлежит немалое количество стихотворений. Юмор Алексея Константиновича отличался необыкновенной тонкостью; в то же время он был весьма добродушным, беззлобным. Все эти произведения написаны Толстым в пору его сотрудничества с редакцией «Современника».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674622"/>
            <a:ext cx="4320480" cy="4058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226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7848872" cy="28083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Отойдя с 1857 от участия в «Современнике», Толстой стал печататься в «Русской беседе», а в 60—70-х —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главным  образом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 «Русском вестнике» и «Вестнике Европы». В эти годы он отстаивал принципы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так называемого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«чистого искусства», независимого от политических,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том числе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«прогрессивных» идей. В 1861 Толстой ушел со службы, которой очень тяготился, и сосредоточился на литературных занятиях. Опубликовал драматическую поэму «Дон Жуан» (1862), роман «Князь Серебряный» (1863), историческую трилогию — трагедии «Смерть Иоанна Грозного» (1866), «Царь Федор Иоаннович» (1868), «Царь Борис» (1870).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1739" y="116632"/>
            <a:ext cx="2384425" cy="3219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278557"/>
            <a:ext cx="1905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295851"/>
            <a:ext cx="19050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6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1071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Жизнь и творчество Алексея Константиновича Толстого     (1817-1875)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Алексея Константиновича Толстого     (1817-1875)</dc:title>
  <dc:creator>Галина</dc:creator>
  <cp:lastModifiedBy>Пользователь 12</cp:lastModifiedBy>
  <cp:revision>27</cp:revision>
  <dcterms:created xsi:type="dcterms:W3CDTF">2015-01-25T11:04:24Z</dcterms:created>
  <dcterms:modified xsi:type="dcterms:W3CDTF">2023-01-08T08:19:40Z</dcterms:modified>
</cp:coreProperties>
</file>