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1" r:id="rId5"/>
    <p:sldId id="275" r:id="rId6"/>
    <p:sldId id="272" r:id="rId7"/>
    <p:sldId id="27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444"/>
    <a:srgbClr val="627176"/>
    <a:srgbClr val="E86026"/>
    <a:srgbClr val="FEF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94" autoAdjust="0"/>
    <p:restoredTop sz="94660"/>
  </p:normalViewPr>
  <p:slideViewPr>
    <p:cSldViewPr snapToGrid="0" showGuides="1">
      <p:cViewPr>
        <p:scale>
          <a:sx n="110" d="100"/>
          <a:sy n="110" d="100"/>
        </p:scale>
        <p:origin x="-810" y="-240"/>
      </p:cViewPr>
      <p:guideLst>
        <p:guide orient="horz" pos="2160"/>
        <p:guide pos="2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329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454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097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812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56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40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043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640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8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54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486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A9090-CB85-4BEB-BF36-036F67CDAB31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B6FE2-84E2-40E8-9F66-23BBA8D9A4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45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59181" y="1727664"/>
            <a:ext cx="6793680" cy="3471469"/>
          </a:xfrm>
          <a:noFill/>
        </p:spPr>
        <p:txBody>
          <a:bodyPr>
            <a:normAutofit/>
          </a:bodyPr>
          <a:lstStyle/>
          <a:p>
            <a:pPr algn="l"/>
            <a:r>
              <a:rPr lang="ru-RU" sz="1800" dirty="0"/>
              <a:t>Наш музей был основан 18 ноября 1985 года как </a:t>
            </a:r>
            <a:r>
              <a:rPr lang="ru-RU" sz="1800" dirty="0" smtClean="0"/>
              <a:t>историко-краеведческий.</a:t>
            </a:r>
            <a:endParaRPr lang="ru-RU" sz="1800" dirty="0"/>
          </a:p>
          <a:p>
            <a:pPr algn="l"/>
            <a:r>
              <a:rPr lang="ru-RU" sz="1800" dirty="0"/>
              <a:t>Музей был </a:t>
            </a:r>
            <a:r>
              <a:rPr lang="ru-RU" sz="1800" dirty="0" smtClean="0"/>
              <a:t>создан </a:t>
            </a:r>
            <a:r>
              <a:rPr lang="ru-RU" sz="1800" dirty="0"/>
              <a:t>по инициативе педагогического коллектива. </a:t>
            </a:r>
          </a:p>
          <a:p>
            <a:pPr algn="l"/>
            <a:r>
              <a:rPr lang="ru-RU" sz="1800" dirty="0"/>
              <a:t>Экспонаты </a:t>
            </a:r>
            <a:r>
              <a:rPr lang="ru-RU" sz="1800" dirty="0" smtClean="0"/>
              <a:t>состоят </a:t>
            </a:r>
            <a:r>
              <a:rPr lang="ru-RU" sz="1800" dirty="0"/>
              <a:t>из личных вещей, фотографий и архивных документов участников Великой Отечественной войны, </a:t>
            </a:r>
            <a:r>
              <a:rPr lang="ru-RU" sz="1800" dirty="0" smtClean="0"/>
              <a:t>переданных </a:t>
            </a:r>
            <a:r>
              <a:rPr lang="ru-RU" sz="1800" dirty="0"/>
              <a:t>активу школьного музея ветеранами и их родственниками.</a:t>
            </a:r>
          </a:p>
          <a:p>
            <a:pPr algn="l"/>
            <a:r>
              <a:rPr lang="ru-RU" sz="1800" dirty="0"/>
              <a:t> Актив школьного музея ежегодно проводит тематические </a:t>
            </a:r>
            <a:r>
              <a:rPr lang="ru-RU" sz="1800" dirty="0" smtClean="0"/>
              <a:t>мероприятия, </a:t>
            </a:r>
            <a:r>
              <a:rPr lang="ru-RU" sz="1800" dirty="0"/>
              <a:t>связанные с памятными датами.</a:t>
            </a:r>
          </a:p>
          <a:p>
            <a:pPr algn="l"/>
            <a:r>
              <a:rPr lang="ru-RU" sz="1800" dirty="0"/>
              <a:t>В настоящее время комната, выделенная для хранения исторических реликвий, реконструируется.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1940" y="394656"/>
            <a:ext cx="3000552" cy="727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1"/>
                </a:solidFill>
              </a:rPr>
              <a:t>Чукотский Автономный округ с</a:t>
            </a:r>
            <a:r>
              <a:rPr lang="ru-RU" sz="2000" b="1" dirty="0" smtClean="0">
                <a:solidFill>
                  <a:schemeClr val="bg1"/>
                </a:solidFill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</a:rPr>
              <a:t>Усть</a:t>
            </a:r>
            <a:r>
              <a:rPr lang="ru-RU" sz="2000" b="1" dirty="0" smtClean="0">
                <a:solidFill>
                  <a:schemeClr val="bg1"/>
                </a:solidFill>
              </a:rPr>
              <a:t>-Белая</a:t>
            </a:r>
            <a:r>
              <a:rPr lang="ru-RU" sz="2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92119" y="262327"/>
            <a:ext cx="7667468" cy="4576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1"/>
                </a:solidFill>
              </a:rPr>
              <a:t>«ИСТОК»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1940" y="1727664"/>
            <a:ext cx="3928110" cy="4186643"/>
          </a:xfrm>
          <a:prstGeom prst="rect">
            <a:avLst/>
          </a:prstGeom>
          <a:solidFill>
            <a:srgbClr val="173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Вставить фотографию </a:t>
            </a:r>
          </a:p>
          <a:p>
            <a:pPr algn="ctr"/>
            <a:r>
              <a:rPr lang="ru-RU" dirty="0"/>
              <a:t>Школьного музея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01644" y="849199"/>
            <a:ext cx="7667467" cy="449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73" y="491144"/>
            <a:ext cx="330939" cy="576355"/>
          </a:xfrm>
          <a:prstGeom prst="rect">
            <a:avLst/>
          </a:prstGeom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276726" y="761999"/>
            <a:ext cx="79152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МБОУ « Центр образования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с. Усть-Белая</a:t>
            </a:r>
            <a:r>
              <a:rPr lang="ru-RU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\\Internet\d\Морозова Е.В информационно-библиотечный центр 2\МУЗЕЙ ПОБЕДЫ\МАКЕТЫ\Чукотка_табличка_300х4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1828" y="5099413"/>
            <a:ext cx="1222535" cy="162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06CA2B0-FADD-4CF0-8315-E37BEA5555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8" y="1561047"/>
            <a:ext cx="4971104" cy="392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11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29040" y="1139810"/>
            <a:ext cx="3758835" cy="4357530"/>
          </a:xfrm>
          <a:prstGeom prst="rect">
            <a:avLst/>
          </a:prstGeom>
          <a:solidFill>
            <a:srgbClr val="173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Вставить баннер</a:t>
            </a:r>
          </a:p>
          <a:p>
            <a:pPr algn="ctr"/>
            <a:r>
              <a:rPr lang="ru-RU" dirty="0"/>
              <a:t> выставки школьного музея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954684" y="1581461"/>
            <a:ext cx="6008493" cy="32528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dirty="0"/>
              <a:t>Весной 2021 года школе было присвоено имя героя и ветерана Великой Отечественной войны </a:t>
            </a:r>
            <a:r>
              <a:rPr lang="ru-RU" sz="1600" dirty="0" err="1"/>
              <a:t>Камалдинова</a:t>
            </a:r>
            <a:r>
              <a:rPr lang="ru-RU" sz="1600" dirty="0"/>
              <a:t> Василия Васильевича.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dirty="0"/>
              <a:t>В честь этого события специально для школы была </a:t>
            </a:r>
            <a:r>
              <a:rPr lang="ru-RU" sz="1600" dirty="0" smtClean="0"/>
              <a:t>заказана </a:t>
            </a:r>
            <a:r>
              <a:rPr lang="ru-RU" sz="1600" dirty="0"/>
              <a:t>мемориальная </a:t>
            </a:r>
            <a:r>
              <a:rPr lang="ru-RU" sz="1600" dirty="0" smtClean="0"/>
              <a:t>доска, которая позже была </a:t>
            </a:r>
            <a:r>
              <a:rPr lang="ru-RU" sz="1600" dirty="0"/>
              <a:t>установлена у главного входа в здание.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928542" y="4834327"/>
            <a:ext cx="1506974" cy="1519861"/>
          </a:xfrm>
          <a:prstGeom prst="rect">
            <a:avLst/>
          </a:prstGeom>
          <a:solidFill>
            <a:srgbClr val="173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Место для</a:t>
            </a:r>
          </a:p>
          <a:p>
            <a:pPr algn="ctr"/>
            <a:r>
              <a:rPr lang="ru-RU" sz="1200" dirty="0"/>
              <a:t> </a:t>
            </a:r>
            <a:r>
              <a:rPr lang="en-AU" sz="1200" dirty="0"/>
              <a:t>QR-</a:t>
            </a:r>
            <a:r>
              <a:rPr lang="ru-RU" sz="1200" dirty="0"/>
              <a:t>кода</a:t>
            </a:r>
          </a:p>
          <a:p>
            <a:pPr algn="ctr"/>
            <a:r>
              <a:rPr lang="ru-RU" sz="1200" dirty="0"/>
              <a:t>электронной</a:t>
            </a:r>
          </a:p>
          <a:p>
            <a:pPr algn="ctr"/>
            <a:r>
              <a:rPr lang="ru-RU" sz="1200" dirty="0"/>
              <a:t>выставки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901783" y="278849"/>
            <a:ext cx="6008493" cy="3798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chemeClr val="bg1"/>
                </a:solidFill>
              </a:rPr>
              <a:t>«Его имя носит школа»</a:t>
            </a:r>
          </a:p>
        </p:txBody>
      </p:sp>
      <p:pic>
        <p:nvPicPr>
          <p:cNvPr id="1027" name="Picture 3" descr="D:\МУЗЕЙ ПОБЕДЫ\МАКЕТЫ\Чукотка_стенд Камалдинов_1350х1100_Монтажная область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225" y="1285384"/>
            <a:ext cx="4381500" cy="4067666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168" y="4847626"/>
            <a:ext cx="1481096" cy="146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23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DC3E4773-680C-A84A-829B-6DE0E0F33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623" cy="6858000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1FD492B8-8EB9-4145-9216-0335907D8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7836"/>
            <a:ext cx="12616496" cy="6985836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A9A2BFBB-3900-124A-8657-98F045931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27836"/>
            <a:ext cx="12616496" cy="6985836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8C947887-5A7C-074E-8E75-B5923FF5C1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26894"/>
            <a:ext cx="12385625" cy="691178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13E8AF1-FBE7-3240-813A-5A3A25A0FFBD}"/>
              </a:ext>
            </a:extLst>
          </p:cNvPr>
          <p:cNvSpPr/>
          <p:nvPr/>
        </p:nvSpPr>
        <p:spPr>
          <a:xfrm>
            <a:off x="829040" y="1139810"/>
            <a:ext cx="3758835" cy="4357530"/>
          </a:xfrm>
          <a:prstGeom prst="rect">
            <a:avLst/>
          </a:prstGeom>
          <a:solidFill>
            <a:srgbClr val="173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Вставить фотографию</a:t>
            </a:r>
          </a:p>
          <a:p>
            <a:pPr algn="ctr"/>
            <a:r>
              <a:rPr lang="ru-RU" dirty="0"/>
              <a:t> выставки школьного музея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163150" y="327539"/>
            <a:ext cx="5984273" cy="3798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b="1" dirty="0"/>
              <a:t>«Героев</a:t>
            </a:r>
            <a:r>
              <a:rPr lang="ru-RU" sz="2000" dirty="0"/>
              <a:t> чтить, </a:t>
            </a:r>
            <a:r>
              <a:rPr lang="ru-RU" sz="2000" b="1" dirty="0"/>
              <a:t>не</a:t>
            </a:r>
            <a:r>
              <a:rPr lang="ru-RU" sz="2000" dirty="0"/>
              <a:t> </a:t>
            </a:r>
            <a:r>
              <a:rPr lang="ru-RU" sz="2000" b="1" dirty="0"/>
              <a:t>забывать»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5078509" y="1295399"/>
            <a:ext cx="6008493" cy="32341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dirty="0"/>
              <a:t>В школьном музее присутствует большое количество архивных фотографий, медалей, документов, свидетельствующих о военных и </a:t>
            </a:r>
            <a:r>
              <a:rPr lang="ru-RU" sz="1600" dirty="0" smtClean="0"/>
              <a:t>трудовых заслугах </a:t>
            </a:r>
            <a:r>
              <a:rPr lang="ru-RU" sz="1600" dirty="0"/>
              <a:t>В</a:t>
            </a:r>
            <a:r>
              <a:rPr lang="ru-RU" sz="1600" dirty="0" smtClean="0"/>
              <a:t>. В</a:t>
            </a:r>
            <a:r>
              <a:rPr lang="ru-RU" sz="1600" dirty="0"/>
              <a:t>. </a:t>
            </a:r>
            <a:r>
              <a:rPr lang="ru-RU" sz="1600" dirty="0" err="1"/>
              <a:t>Камалдинова</a:t>
            </a:r>
            <a:r>
              <a:rPr lang="ru-RU" sz="1600" dirty="0"/>
              <a:t>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dirty="0"/>
              <a:t>Так же был собран стенд с биографическими данными </a:t>
            </a:r>
            <a:r>
              <a:rPr lang="ru-RU" sz="1600" dirty="0" smtClean="0"/>
              <a:t>«Героя </a:t>
            </a:r>
            <a:r>
              <a:rPr lang="ru-RU" sz="1600" dirty="0"/>
              <a:t>школы».</a:t>
            </a:r>
          </a:p>
        </p:txBody>
      </p:sp>
      <p:pic>
        <p:nvPicPr>
          <p:cNvPr id="12" name="Picture 2" descr="\\Internet\d\Морозова Е.В информационно-библиотечный центр 2\МУЗЕЙ ПОБЕДЫ\МАКЕТЫ\Чукотка_стенд Камалдинов_1350х1100-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0074" y="285749"/>
            <a:ext cx="4083735" cy="64167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5937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EDA0A198-8BB1-9A4A-BEBB-C4A8EA671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2500" cy="6859660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A711EC6E-F766-1B41-A4EA-B2A82B324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5826" y="0"/>
            <a:ext cx="12777825" cy="7078662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F7498AB6-B9FB-734B-AF49-1BFA9B3C95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4" y="504825"/>
            <a:ext cx="12192000" cy="6858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B5A6BE0-1139-A243-B568-FA338E889E87}"/>
              </a:ext>
            </a:extLst>
          </p:cNvPr>
          <p:cNvSpPr/>
          <p:nvPr/>
        </p:nvSpPr>
        <p:spPr>
          <a:xfrm>
            <a:off x="1086915" y="1250235"/>
            <a:ext cx="3758835" cy="4357530"/>
          </a:xfrm>
          <a:prstGeom prst="rect">
            <a:avLst/>
          </a:prstGeom>
          <a:solidFill>
            <a:srgbClr val="173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Вставить фотографию</a:t>
            </a:r>
          </a:p>
          <a:p>
            <a:pPr algn="ctr"/>
            <a:r>
              <a:rPr lang="ru-RU" dirty="0"/>
              <a:t> выставки школьного музея</a:t>
            </a:r>
          </a:p>
        </p:txBody>
      </p:sp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9493" y="843076"/>
            <a:ext cx="4812581" cy="491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EC454F65-9418-4701-8EAD-8E3E53CDB6CE}"/>
              </a:ext>
            </a:extLst>
          </p:cNvPr>
          <p:cNvSpPr txBox="1">
            <a:spLocks/>
          </p:cNvSpPr>
          <p:nvPr/>
        </p:nvSpPr>
        <p:spPr>
          <a:xfrm>
            <a:off x="6278756" y="124994"/>
            <a:ext cx="6008493" cy="3798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chemeClr val="bg1"/>
                </a:solidFill>
              </a:rPr>
              <a:t>«Война Чукотку обошла»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99A13B9-83A9-4D45-99A8-2BB1564C6F18}"/>
              </a:ext>
            </a:extLst>
          </p:cNvPr>
          <p:cNvSpPr txBox="1"/>
          <p:nvPr/>
        </p:nvSpPr>
        <p:spPr>
          <a:xfrm>
            <a:off x="5757900" y="408469"/>
            <a:ext cx="6200968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ru-RU" sz="1800" dirty="0"/>
          </a:p>
          <a:p>
            <a:pPr algn="r">
              <a:buNone/>
            </a:pPr>
            <a:r>
              <a:rPr lang="ru-RU" sz="1800" b="1" i="1" dirty="0"/>
              <a:t>Война Чукотку обошла. </a:t>
            </a:r>
            <a:endParaRPr lang="ru-RU" sz="1800" b="1" i="1" dirty="0" smtClean="0"/>
          </a:p>
          <a:p>
            <a:pPr algn="r">
              <a:buNone/>
            </a:pPr>
            <a:r>
              <a:rPr lang="ru-RU" sz="1800" b="1" i="1" dirty="0" smtClean="0"/>
              <a:t>Солдаты </a:t>
            </a:r>
            <a:r>
              <a:rPr lang="ru-RU" sz="1800" b="1" i="1" dirty="0"/>
              <a:t>Север заслонили.</a:t>
            </a:r>
          </a:p>
          <a:p>
            <a:pPr algn="r">
              <a:buNone/>
            </a:pPr>
            <a:r>
              <a:rPr lang="ru-RU" sz="1800" b="1" i="1" dirty="0"/>
              <a:t>Но похоронки в женщин били,</a:t>
            </a:r>
          </a:p>
          <a:p>
            <a:pPr algn="r">
              <a:buNone/>
            </a:pPr>
            <a:r>
              <a:rPr lang="ru-RU" sz="1800" b="1" i="1" dirty="0"/>
              <a:t>И стала </a:t>
            </a:r>
            <a:r>
              <a:rPr lang="ru-RU" sz="1800" b="1" i="1" dirty="0" smtClean="0"/>
              <a:t>мать, </a:t>
            </a:r>
            <a:r>
              <a:rPr lang="ru-RU" sz="1800" b="1" i="1" dirty="0"/>
              <a:t>как </a:t>
            </a:r>
            <a:r>
              <a:rPr lang="ru-RU" sz="1800" b="1" i="1" dirty="0" smtClean="0"/>
              <a:t>снег, </a:t>
            </a:r>
            <a:r>
              <a:rPr lang="ru-RU" sz="1800" b="1" i="1" dirty="0"/>
              <a:t>бела.</a:t>
            </a:r>
          </a:p>
          <a:p>
            <a:pPr algn="r">
              <a:buNone/>
            </a:pPr>
            <a:r>
              <a:rPr lang="ru-RU" sz="1800" b="1" i="1" dirty="0"/>
              <a:t>Антонина </a:t>
            </a:r>
            <a:r>
              <a:rPr lang="ru-RU" sz="1800" b="1" i="1" dirty="0" err="1"/>
              <a:t>Кымытваль</a:t>
            </a:r>
            <a:endParaRPr lang="ru-RU" sz="1800" b="1" i="1" dirty="0"/>
          </a:p>
          <a:p>
            <a:pPr>
              <a:buNone/>
            </a:pPr>
            <a:r>
              <a:rPr lang="ru-RU" sz="1800" dirty="0" smtClean="0"/>
              <a:t>Чукотка – самая восточная </a:t>
            </a:r>
            <a:r>
              <a:rPr lang="ru-RU" sz="1800" dirty="0"/>
              <a:t>территория, поэтому война, начавшаяся на западных рубежах Родины, была где-то в нескольких тысячах километров и могла быть практически незаметной для привычного уклада жизни коренных жителей этого края. Но жители Чукотки не остались в стороне: на фронтах Великой Отечественной войны сражались 1372 бойца из числа коренных жителей. Среди них были солдаты и офицеры.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1800" dirty="0"/>
              <a:t>Одним из первых в армию </a:t>
            </a:r>
            <a:r>
              <a:rPr lang="ru-RU" dirty="0"/>
              <a:t>ушёл </a:t>
            </a:r>
            <a:r>
              <a:rPr lang="ru-RU" sz="1800" dirty="0"/>
              <a:t>житель с</a:t>
            </a:r>
            <a:r>
              <a:rPr lang="ru-RU" sz="1800" dirty="0" smtClean="0"/>
              <a:t>. </a:t>
            </a:r>
            <a:r>
              <a:rPr lang="ru-RU" sz="1800" dirty="0" err="1" smtClean="0"/>
              <a:t>Усть</a:t>
            </a:r>
            <a:r>
              <a:rPr lang="ru-RU" sz="1800" dirty="0" smtClean="0"/>
              <a:t>-Белая </a:t>
            </a:r>
            <a:r>
              <a:rPr lang="ru-RU" sz="1800" dirty="0"/>
              <a:t>Николай Анкудинов. В звании старший радиотелеграфист </a:t>
            </a:r>
            <a:r>
              <a:rPr lang="en-US" sz="1800" dirty="0"/>
              <a:t>II</a:t>
            </a:r>
            <a:r>
              <a:rPr lang="ru-RU" sz="1800" dirty="0"/>
              <a:t> инженерно- </a:t>
            </a:r>
            <a:r>
              <a:rPr lang="ru-RU" sz="1800" dirty="0" smtClean="0"/>
              <a:t>саперной </a:t>
            </a:r>
            <a:r>
              <a:rPr lang="ru-RU" sz="1800" dirty="0"/>
              <a:t>бригады, погиб 24 декабря 1944 года близ г</a:t>
            </a:r>
            <a:r>
              <a:rPr lang="ru-RU" sz="1800" dirty="0" smtClean="0"/>
              <a:t>. Салдус </a:t>
            </a:r>
            <a:r>
              <a:rPr lang="ru-RU" sz="1800" dirty="0"/>
              <a:t>в Латвии.</a:t>
            </a:r>
          </a:p>
        </p:txBody>
      </p:sp>
    </p:spTree>
    <p:extLst>
      <p:ext uri="{BB962C8B-B14F-4D97-AF65-F5344CB8AC3E}">
        <p14:creationId xmlns:p14="http://schemas.microsoft.com/office/powerpoint/2010/main" val="3009114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CEAC61F8-4DD5-B84B-B300-11E6727E4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144"/>
            <a:ext cx="12192000" cy="6876144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A3DBCCE8-2A73-6C43-983B-849932422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391" y="-18144"/>
            <a:ext cx="12418391" cy="6876144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6DC68EAB-6EA1-B248-A24E-82748E9093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418391" cy="6876144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41A323A4-AFF5-4046-9609-76ACBBA812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83927" cy="687614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9EA1EF0-45C0-ED4C-8A40-9A40420A8C6A}"/>
              </a:ext>
            </a:extLst>
          </p:cNvPr>
          <p:cNvSpPr/>
          <p:nvPr/>
        </p:nvSpPr>
        <p:spPr>
          <a:xfrm>
            <a:off x="829040" y="1139810"/>
            <a:ext cx="3758835" cy="43575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Вставить фотографию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выставки </a:t>
            </a:r>
            <a:r>
              <a:rPr lang="ru-RU">
                <a:solidFill>
                  <a:schemeClr val="tx1"/>
                </a:solidFill>
              </a:rPr>
              <a:t>школьного музея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178384" y="394964"/>
            <a:ext cx="6008493" cy="3798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chemeClr val="bg1"/>
                </a:solidFill>
              </a:rPr>
              <a:t>«Парта Героя»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6241963" y="1504337"/>
            <a:ext cx="6008493" cy="32528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</a:rPr>
              <a:t>В 2020 году в МБОУ «Центр образования с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  <a:r>
              <a:rPr lang="ru-RU" sz="1600" dirty="0" err="1" smtClean="0">
                <a:solidFill>
                  <a:schemeClr val="bg1"/>
                </a:solidFill>
              </a:rPr>
              <a:t>Усть</a:t>
            </a:r>
            <a:r>
              <a:rPr lang="ru-RU" sz="1600" dirty="0" smtClean="0">
                <a:solidFill>
                  <a:schemeClr val="bg1"/>
                </a:solidFill>
              </a:rPr>
              <a:t>-Белая</a:t>
            </a:r>
            <a:r>
              <a:rPr lang="ru-RU" sz="1600" dirty="0">
                <a:solidFill>
                  <a:schemeClr val="bg1"/>
                </a:solidFill>
              </a:rPr>
              <a:t>»  была установлена «Парта Героя» , посвящённая участнику Великой Отечественной войны Анкудинову Николаю Павловичу. </a:t>
            </a:r>
          </a:p>
          <a:p>
            <a:pPr marL="0" indent="0">
              <a:buNone/>
            </a:pP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853" y="1139810"/>
            <a:ext cx="5951993" cy="4357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7528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9437B60E-01EC-7843-9181-A8FAAD628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0"/>
            <a:ext cx="12500304" cy="692150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040B2525-13D2-404B-A6A4-6B25ED83F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5622" cy="6858000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38FE542C-1515-124A-94D7-9BF4B4B005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304" y="-31750"/>
            <a:ext cx="12500304" cy="69215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491A9D2-A0EB-1649-93B0-09F45813D617}"/>
              </a:ext>
            </a:extLst>
          </p:cNvPr>
          <p:cNvSpPr/>
          <p:nvPr/>
        </p:nvSpPr>
        <p:spPr>
          <a:xfrm>
            <a:off x="977802" y="1218485"/>
            <a:ext cx="3758835" cy="4357530"/>
          </a:xfrm>
          <a:prstGeom prst="rect">
            <a:avLst/>
          </a:prstGeom>
          <a:solidFill>
            <a:srgbClr val="173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Вставить фотографию</a:t>
            </a:r>
          </a:p>
          <a:p>
            <a:pPr algn="ctr"/>
            <a:r>
              <a:rPr lang="ru-RU" dirty="0"/>
              <a:t> выставки школьного музея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5350" y="692126"/>
            <a:ext cx="6072142" cy="542591"/>
          </a:xfrm>
          <a:prstGeom prst="rect">
            <a:avLst/>
          </a:prstGeom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5316721" y="1534545"/>
            <a:ext cx="6008493" cy="32528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sz="1600" b="1" dirty="0"/>
              <a:t>  Горская (Анкудинова) Феодосия Степанова 23 февраля 1925 года – 27 июля 2015 года </a:t>
            </a:r>
            <a:endParaRPr lang="ru-RU" sz="1600" dirty="0"/>
          </a:p>
          <a:p>
            <a:pPr>
              <a:buNone/>
            </a:pPr>
            <a:r>
              <a:rPr lang="ru-RU" sz="1600" b="1" dirty="0"/>
              <a:t>  Труженик тыла Великой Отечественной войны, село </a:t>
            </a:r>
            <a:r>
              <a:rPr lang="ru-RU" sz="1600" b="1" dirty="0" err="1" smtClean="0"/>
              <a:t>Усть</a:t>
            </a:r>
            <a:r>
              <a:rPr lang="ru-RU" sz="1600" b="1" dirty="0" smtClean="0"/>
              <a:t>-Белая</a:t>
            </a:r>
            <a:r>
              <a:rPr lang="ru-RU" sz="1600" b="1" dirty="0"/>
              <a:t>.</a:t>
            </a:r>
          </a:p>
          <a:p>
            <a:r>
              <a:rPr lang="ru-RU" sz="1600" dirty="0"/>
              <a:t>Во время войны Феодосия </a:t>
            </a:r>
            <a:r>
              <a:rPr lang="ru-RU" sz="1600" dirty="0" smtClean="0"/>
              <a:t>Степановна была </a:t>
            </a:r>
            <a:r>
              <a:rPr lang="ru-RU" sz="1600" dirty="0"/>
              <a:t>мобилизована на обработку рыбы в посёлок Анадырь. И в жару, и в дождь, и в холод работали: заготавливали рыбу для рыбокомбината, делали </a:t>
            </a:r>
            <a:r>
              <a:rPr lang="ru-RU" sz="1600" dirty="0" err="1" smtClean="0"/>
              <a:t>консервы,которые</a:t>
            </a:r>
            <a:r>
              <a:rPr lang="ru-RU" sz="1600" dirty="0" smtClean="0"/>
              <a:t> отправляли </a:t>
            </a:r>
            <a:r>
              <a:rPr lang="ru-RU" sz="1600" dirty="0"/>
              <a:t>на фронт. </a:t>
            </a:r>
          </a:p>
          <a:p>
            <a:r>
              <a:rPr lang="ru-RU" sz="1600" dirty="0"/>
              <a:t> </a:t>
            </a:r>
          </a:p>
          <a:p>
            <a:pPr>
              <a:buNone/>
            </a:pPr>
            <a:endParaRPr lang="ru-RU" sz="1600" dirty="0"/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4901783" y="278849"/>
            <a:ext cx="6008493" cy="3798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b="1" dirty="0"/>
              <a:t>Название выставки</a:t>
            </a:r>
          </a:p>
        </p:txBody>
      </p:sp>
      <p:pic>
        <p:nvPicPr>
          <p:cNvPr id="9" name="Рисунок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102719"/>
            <a:ext cx="5380074" cy="474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7056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E4779321-3296-E441-98A3-6FF7520E1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623" cy="6858000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D95BC232-310E-7A44-85DF-1160E0915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385623" cy="685800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8B6DCB10-A9AD-BD44-B354-5914903D3F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1377" y="0"/>
            <a:ext cx="11830623" cy="549734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69CE0C57-F82E-A149-B627-5C2A7B5712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424"/>
            <a:ext cx="12385621" cy="6968424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7CD3ABE8-C472-6D4E-83E3-A552AE9E44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00379"/>
            <a:ext cx="12385623" cy="675762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6EEC90B-F542-A64D-815E-AD8586EDC1A3}"/>
              </a:ext>
            </a:extLst>
          </p:cNvPr>
          <p:cNvSpPr/>
          <p:nvPr/>
        </p:nvSpPr>
        <p:spPr>
          <a:xfrm>
            <a:off x="829040" y="1139810"/>
            <a:ext cx="3758835" cy="43575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Вставить фотографию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выставки школьного музея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276688" y="371912"/>
            <a:ext cx="6008493" cy="3798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b="1" dirty="0"/>
              <a:t>НИКТО НЕ ЗАБЫТ, НИЧТО НЕ ЗАБЫТО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xmlns="" id="{5B7D6365-E974-4129-AB9A-5DBE8C10E831}"/>
              </a:ext>
            </a:extLst>
          </p:cNvPr>
          <p:cNvSpPr txBox="1">
            <a:spLocks/>
          </p:cNvSpPr>
          <p:nvPr/>
        </p:nvSpPr>
        <p:spPr>
          <a:xfrm>
            <a:off x="5055538" y="1802567"/>
            <a:ext cx="6008493" cy="32528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dirty="0"/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xmlns="" id="{B9B6185D-D2A5-4D98-AFD6-E84F1DECEC06}"/>
              </a:ext>
            </a:extLst>
          </p:cNvPr>
          <p:cNvSpPr txBox="1">
            <a:spLocks/>
          </p:cNvSpPr>
          <p:nvPr/>
        </p:nvSpPr>
        <p:spPr>
          <a:xfrm>
            <a:off x="5078509" y="1295399"/>
            <a:ext cx="6008493" cy="32341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dirty="0"/>
              <a:t>Так же в нашем центре образования собрано большое количество газетных вырезок, фотографий и данных о героях Великой Отечественной войны.</a:t>
            </a:r>
          </a:p>
        </p:txBody>
      </p:sp>
      <p:pic>
        <p:nvPicPr>
          <p:cNvPr id="2050" name="Picture 2" descr="C:\Users\OLDI\Desktop\IMG_20210921_1437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7805" y="1147528"/>
            <a:ext cx="4533757" cy="3907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65625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2780</TotalTime>
  <Words>424</Words>
  <Application>Microsoft Office PowerPoint</Application>
  <PresentationFormat>Произвольный</PresentationFormat>
  <Paragraphs>52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informatika</cp:lastModifiedBy>
  <cp:revision>188</cp:revision>
  <dcterms:created xsi:type="dcterms:W3CDTF">2021-05-21T09:18:48Z</dcterms:created>
  <dcterms:modified xsi:type="dcterms:W3CDTF">2021-09-28T03:25:38Z</dcterms:modified>
</cp:coreProperties>
</file>