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Технологическая карта урока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3 шаг.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5. Определить, с помощью каких </a:t>
            </a:r>
            <a:r>
              <a:rPr lang="ru-RU" u="sng" dirty="0" smtClean="0"/>
              <a:t>педагогических технологий </a:t>
            </a:r>
            <a:r>
              <a:rPr lang="ru-RU" dirty="0" smtClean="0"/>
              <a:t>вы будете достигать поставленной цели: </a:t>
            </a:r>
          </a:p>
          <a:p>
            <a:r>
              <a:rPr lang="ru-RU" dirty="0" smtClean="0"/>
              <a:t>• проблемно-диалогического обучения, 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деятельностного</a:t>
            </a:r>
            <a:r>
              <a:rPr lang="ru-RU" dirty="0" smtClean="0"/>
              <a:t> метода обучения, </a:t>
            </a:r>
          </a:p>
          <a:p>
            <a:r>
              <a:rPr lang="ru-RU" dirty="0" smtClean="0"/>
              <a:t>• развития критического мышления, </a:t>
            </a:r>
          </a:p>
          <a:p>
            <a:r>
              <a:rPr lang="ru-RU" dirty="0" smtClean="0"/>
              <a:t>• самостоятельной оценочной деятельности, </a:t>
            </a:r>
          </a:p>
          <a:p>
            <a:r>
              <a:rPr lang="ru-RU" dirty="0" smtClean="0"/>
              <a:t>• информационно-коммуникационные, </a:t>
            </a:r>
          </a:p>
          <a:p>
            <a:r>
              <a:rPr lang="ru-RU" dirty="0" smtClean="0"/>
              <a:t>• </a:t>
            </a:r>
            <a:r>
              <a:rPr lang="ru-RU" dirty="0" err="1" smtClean="0"/>
              <a:t>здоровьесберегающие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Шаг 4.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Продумать </a:t>
            </a:r>
            <a:r>
              <a:rPr lang="ru-RU" dirty="0" smtClean="0"/>
              <a:t>"изюминку" урока. Каждый урок должен содержать что-то, что вызовет удивление, изумление, восторг учеников - одним словом, то, что они будут помнить, когда все забудут. Это может быть интересный факт, неожиданное открытие, красивый опыт, нестандартный подход к уже известному.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Шаг 5.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Разработка </a:t>
            </a:r>
            <a:r>
              <a:rPr lang="ru-RU" u="sng" dirty="0" smtClean="0"/>
              <a:t>структуры урока</a:t>
            </a:r>
            <a:r>
              <a:rPr lang="ru-RU" dirty="0" smtClean="0"/>
              <a:t>, расчет времени, требуемого для каждого этапа и вида деятельности учащихся, подбор методических приемов и техник для каждого этапа урока. </a:t>
            </a:r>
          </a:p>
          <a:p>
            <a:r>
              <a:rPr lang="ru-RU" dirty="0" smtClean="0"/>
              <a:t>Сгруппировать отобранный учебный материал. Для этого подумать, в какой последовательности будет организована работа с отобранным материалом, как будет осуществлена смена видов деятельности учащихся.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Шаг 6.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Определение </a:t>
            </a:r>
            <a:r>
              <a:rPr lang="ru-RU" b="1" dirty="0" smtClean="0"/>
              <a:t>способов оценки результатов урока и рефлексии учащимися хода урока и результатов собственной деятельности. </a:t>
            </a:r>
          </a:p>
          <a:p>
            <a:r>
              <a:rPr lang="ru-RU" dirty="0" smtClean="0"/>
              <a:t>Спланировать контроль за деятельностью учащихся на уроке, для чего подумать: </a:t>
            </a:r>
          </a:p>
          <a:p>
            <a:r>
              <a:rPr lang="ru-RU" dirty="0" smtClean="0"/>
              <a:t>что </a:t>
            </a:r>
            <a:r>
              <a:rPr lang="ru-RU" dirty="0" smtClean="0"/>
              <a:t>контролировать;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как контролировать; </a:t>
            </a:r>
          </a:p>
          <a:p>
            <a:r>
              <a:rPr lang="ru-RU" dirty="0" smtClean="0"/>
              <a:t>как </a:t>
            </a:r>
            <a:r>
              <a:rPr lang="ru-RU" dirty="0" smtClean="0"/>
              <a:t>использовать результаты контроля </a:t>
            </a:r>
          </a:p>
          <a:p>
            <a:r>
              <a:rPr lang="ru-RU" dirty="0" smtClean="0"/>
              <a:t>Задание </a:t>
            </a:r>
            <a:r>
              <a:rPr lang="ru-RU" dirty="0" smtClean="0"/>
              <a:t>ученикам по рефлексии их деятельности должно помогать им, найти ответы на ряд вопросов: «Что мы сегодня делали? Для чего это необходимо? Каков главный результат? В чем состоит приращение знаний по </a:t>
            </a:r>
            <a:r>
              <a:rPr lang="ru-RU" dirty="0" err="1" smtClean="0"/>
              <a:t>по</a:t>
            </a:r>
            <a:r>
              <a:rPr lang="ru-RU" dirty="0" smtClean="0"/>
              <a:t> данной теме? Благодаря чему оно произошло? Какие возникли вопросы по теме? и т.п.»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Шаг 7.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Разработка </a:t>
            </a:r>
            <a:r>
              <a:rPr lang="ru-RU" dirty="0" smtClean="0"/>
              <a:t>домашнего задания, ориентированного на создание учащимися образовательных продуктов, объективирующих их личностные приращения как результат урока. При этом к домашнему заданию предъявляются те же требования, что и к оценочным заданиям в ходе урока: оно должно быть комплексным, предоставлять возможность обучающимися по своему выбору выходить на разные уровни выполнения задания и представления результатов.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Шаг </a:t>
            </a:r>
            <a:r>
              <a:rPr lang="ru-RU" b="1" dirty="0" smtClean="0"/>
              <a:t>8.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Подготовить </a:t>
            </a:r>
            <a:r>
              <a:rPr lang="ru-RU" dirty="0" smtClean="0"/>
              <a:t>оборудование для урока. Составить список необходимых учебно-наглядных пособий, приборов и т. д. Продумать вид классной доски, чтобы весь новый материал остался на доске в виде опорного конспекта.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Технологическая карта урока – это способ графического проектирования урока, таблица, позволяющая структурировать урок по выбранным учителем параметрам. Такими параметрами могут быть этапы урока, его цели, содержание учебного материала, методы и приемы организации учебной деятельности учащихся, деятельность учителя и деятельность обучающихся.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 шаг.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четко </a:t>
            </a:r>
            <a:r>
              <a:rPr lang="ru-RU" dirty="0" smtClean="0"/>
              <a:t>определить и сформулировать для себя тему урока; </a:t>
            </a:r>
          </a:p>
          <a:p>
            <a:r>
              <a:rPr lang="ru-RU" dirty="0" smtClean="0"/>
              <a:t>определить </a:t>
            </a:r>
            <a:r>
              <a:rPr lang="ru-RU" dirty="0" smtClean="0"/>
              <a:t>место темы в учебном курсе;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определить ведущие понятия, на которые опирается данный урок, иначе говоря, посмотреть на урок </a:t>
            </a:r>
            <a:r>
              <a:rPr lang="ru-RU" dirty="0" smtClean="0"/>
              <a:t>ретроспективно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 шаг. 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Определить </a:t>
            </a:r>
            <a:r>
              <a:rPr lang="ru-RU" dirty="0" smtClean="0"/>
              <a:t>и четко сформулировать для себя и отдельно для учащихся целевую установку урока - зачем он вообще нужен?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 </a:t>
            </a:r>
            <a:r>
              <a:rPr lang="ru-RU" b="1" dirty="0" smtClean="0"/>
              <a:t>шаг.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планируемые результаты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предметными, </a:t>
            </a:r>
            <a:r>
              <a:rPr lang="ru-RU" dirty="0" smtClean="0"/>
              <a:t>ориентированными на формирование у учащихся конкретных знаний (понятий, правил, законов), умений объяснять и применять эти знания, действовать продуктивно в изучаемой области;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2)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метапредметными</a:t>
            </a:r>
            <a:r>
              <a:rPr lang="ru-RU" dirty="0" smtClean="0"/>
              <a:t>, направленными на расширение опыта творческой деятельности учащихся по отношению к образовательному стандарту по предмету, формирование познавательных, регулятивных и коммуникативных универсальных учебных действий;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3) </a:t>
            </a:r>
            <a:r>
              <a:rPr lang="ru-RU" b="1" u="sng" dirty="0" smtClean="0"/>
              <a:t>личностными, </a:t>
            </a:r>
            <a:r>
              <a:rPr lang="ru-RU" dirty="0" smtClean="0"/>
              <a:t>предполагающими ценностно-смысловую ориентацию учащихся в содержании учебного материала, ориентацию в социальных ролях и межличностных отношениях, формирование личностных универсальных учебных действий.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3 шаг.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1.Спланировать учебный материал </a:t>
            </a:r>
          </a:p>
          <a:p>
            <a:r>
              <a:rPr lang="ru-RU" dirty="0" smtClean="0"/>
              <a:t>2.Подобрать учебные задания, целью которых является: </a:t>
            </a:r>
          </a:p>
          <a:p>
            <a:r>
              <a:rPr lang="ru-RU" dirty="0" smtClean="0"/>
              <a:t>• узнавание нового материала; </a:t>
            </a:r>
          </a:p>
          <a:p>
            <a:r>
              <a:rPr lang="ru-RU" dirty="0" smtClean="0"/>
              <a:t>• воспроизведение; </a:t>
            </a:r>
          </a:p>
          <a:p>
            <a:r>
              <a:rPr lang="ru-RU" dirty="0" smtClean="0"/>
              <a:t>• применение знаний в новой ситуации; </a:t>
            </a:r>
          </a:p>
          <a:p>
            <a:r>
              <a:rPr lang="ru-RU" dirty="0" smtClean="0"/>
              <a:t>• применение знаний в незнакомой ситуации; </a:t>
            </a:r>
          </a:p>
          <a:p>
            <a:r>
              <a:rPr lang="ru-RU" dirty="0" smtClean="0"/>
              <a:t>• творческий подход к знаниям. </a:t>
            </a:r>
          </a:p>
          <a:p>
            <a:r>
              <a:rPr lang="ru-RU" dirty="0" smtClean="0"/>
              <a:t>3.Упорядочить учебные задания в соответствии с принципом "от простого к сложному".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3 шаг.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4.Составить три набора заданий: </a:t>
            </a:r>
          </a:p>
          <a:p>
            <a:r>
              <a:rPr lang="ru-RU" dirty="0" smtClean="0"/>
              <a:t>задания</a:t>
            </a:r>
            <a:r>
              <a:rPr lang="ru-RU" dirty="0" smtClean="0"/>
              <a:t>, подводящие ученика к воспроизведению материала; </a:t>
            </a:r>
          </a:p>
          <a:p>
            <a:r>
              <a:rPr lang="ru-RU" dirty="0" smtClean="0"/>
              <a:t>задания</a:t>
            </a:r>
            <a:r>
              <a:rPr lang="ru-RU" dirty="0" smtClean="0"/>
              <a:t>, способствующие осмыслению материала учеником; </a:t>
            </a:r>
          </a:p>
          <a:p>
            <a:r>
              <a:rPr lang="ru-RU" dirty="0" smtClean="0"/>
              <a:t>задания</a:t>
            </a:r>
            <a:r>
              <a:rPr lang="ru-RU" dirty="0" smtClean="0"/>
              <a:t>, способствующие закреплению материала учеником.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</TotalTime>
  <Words>630</Words>
  <PresentationFormat>Экран (4:3)</PresentationFormat>
  <Paragraphs>50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Технологическая карта урока</vt:lpstr>
      <vt:lpstr>Слайд 2</vt:lpstr>
      <vt:lpstr>1 шаг.  </vt:lpstr>
      <vt:lpstr>2 шаг.  </vt:lpstr>
      <vt:lpstr>2 шаг.  планируемые результаты </vt:lpstr>
      <vt:lpstr>Слайд 6</vt:lpstr>
      <vt:lpstr>Слайд 7</vt:lpstr>
      <vt:lpstr>3 шаг. </vt:lpstr>
      <vt:lpstr>3 шаг. </vt:lpstr>
      <vt:lpstr>3 шаг. </vt:lpstr>
      <vt:lpstr>Шаг 4.  </vt:lpstr>
      <vt:lpstr>Шаг 5.  </vt:lpstr>
      <vt:lpstr>Шаг 6. </vt:lpstr>
      <vt:lpstr>Шаг 7.  </vt:lpstr>
      <vt:lpstr> Шаг 8.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Технологическая карта урока</dc:title>
  <dc:creator>user</dc:creator>
  <cp:lastModifiedBy>user</cp:lastModifiedBy>
  <cp:revision>2</cp:revision>
  <dcterms:created xsi:type="dcterms:W3CDTF">2017-03-30T06:18:19Z</dcterms:created>
  <dcterms:modified xsi:type="dcterms:W3CDTF">2017-03-30T06:35:17Z</dcterms:modified>
</cp:coreProperties>
</file>